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11090299" r:id="rId2"/>
    <p:sldId id="11090337" r:id="rId3"/>
    <p:sldId id="11090413" r:id="rId4"/>
    <p:sldId id="11090414" r:id="rId5"/>
    <p:sldId id="11090415" r:id="rId6"/>
    <p:sldId id="11090416" r:id="rId7"/>
    <p:sldId id="11090417" r:id="rId8"/>
    <p:sldId id="11090418" r:id="rId9"/>
    <p:sldId id="11090419" r:id="rId10"/>
    <p:sldId id="11090420" r:id="rId11"/>
    <p:sldId id="11090421" r:id="rId12"/>
    <p:sldId id="11090423" r:id="rId13"/>
    <p:sldId id="11090425" r:id="rId14"/>
    <p:sldId id="11090307" r:id="rId15"/>
    <p:sldId id="11090412" r:id="rId16"/>
    <p:sldId id="11090424" r:id="rId17"/>
    <p:sldId id="11090422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4" userDrawn="1">
          <p15:clr>
            <a:srgbClr val="A4A3A4"/>
          </p15:clr>
        </p15:guide>
        <p15:guide id="2" pos="37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D87"/>
    <a:srgbClr val="FFFFFF"/>
    <a:srgbClr val="2C5FB6"/>
    <a:srgbClr val="2C5DB3"/>
    <a:srgbClr val="2C69C1"/>
    <a:srgbClr val="FEFEFE"/>
    <a:srgbClr val="041B5C"/>
    <a:srgbClr val="041B53"/>
    <a:srgbClr val="9E7732"/>
    <a:srgbClr val="E5C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6B0BCF-90CC-4363-8611-159E6B69C8BD}" v="190" dt="2025-05-10T01:06:09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6197"/>
  </p:normalViewPr>
  <p:slideViewPr>
    <p:cSldViewPr snapToGrid="0" showGuides="1">
      <p:cViewPr varScale="1">
        <p:scale>
          <a:sx n="78" d="100"/>
          <a:sy n="78" d="100"/>
        </p:scale>
        <p:origin x="878" y="72"/>
      </p:cViewPr>
      <p:guideLst>
        <p:guide orient="horz" pos="1934"/>
        <p:guide pos="3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u, Bert" userId="b2145de5-8c9d-46db-9d39-f1ad313ad639" providerId="ADAL" clId="{EC6B0BCF-90CC-4363-8611-159E6B69C8BD}"/>
    <pc:docChg chg="undo custSel addSld delSld modSld sldOrd">
      <pc:chgData name="Shou, Bert" userId="b2145de5-8c9d-46db-9d39-f1ad313ad639" providerId="ADAL" clId="{EC6B0BCF-90CC-4363-8611-159E6B69C8BD}" dt="2025-05-10T01:13:06.360" v="1285" actId="1076"/>
      <pc:docMkLst>
        <pc:docMk/>
      </pc:docMkLst>
      <pc:sldChg chg="addSp delSp modSp mod">
        <pc:chgData name="Shou, Bert" userId="b2145de5-8c9d-46db-9d39-f1ad313ad639" providerId="ADAL" clId="{EC6B0BCF-90CC-4363-8611-159E6B69C8BD}" dt="2025-05-10T01:06:15.312" v="1283" actId="1076"/>
        <pc:sldMkLst>
          <pc:docMk/>
          <pc:sldMk cId="0" sldId="11090299"/>
        </pc:sldMkLst>
        <pc:spChg chg="add del mod">
          <ac:chgData name="Shou, Bert" userId="b2145de5-8c9d-46db-9d39-f1ad313ad639" providerId="ADAL" clId="{EC6B0BCF-90CC-4363-8611-159E6B69C8BD}" dt="2025-05-10T01:05:05.387" v="1263" actId="22"/>
          <ac:spMkLst>
            <pc:docMk/>
            <pc:sldMk cId="0" sldId="11090299"/>
            <ac:spMk id="5" creationId="{FC0FCB89-CD7F-319A-EF93-DA9E1BEDBF91}"/>
          </ac:spMkLst>
        </pc:spChg>
        <pc:spChg chg="add mod">
          <ac:chgData name="Shou, Bert" userId="b2145de5-8c9d-46db-9d39-f1ad313ad639" providerId="ADAL" clId="{EC6B0BCF-90CC-4363-8611-159E6B69C8BD}" dt="2025-05-10T01:06:15.312" v="1283" actId="1076"/>
          <ac:spMkLst>
            <pc:docMk/>
            <pc:sldMk cId="0" sldId="11090299"/>
            <ac:spMk id="6" creationId="{B8CC6F03-440F-79E5-3BE5-33BDBC8A42EB}"/>
          </ac:spMkLst>
        </pc:spChg>
        <pc:spChg chg="mod">
          <ac:chgData name="Shou, Bert" userId="b2145de5-8c9d-46db-9d39-f1ad313ad639" providerId="ADAL" clId="{EC6B0BCF-90CC-4363-8611-159E6B69C8BD}" dt="2025-05-10T01:05:07.883" v="1266" actId="20577"/>
          <ac:spMkLst>
            <pc:docMk/>
            <pc:sldMk cId="0" sldId="11090299"/>
            <ac:spMk id="8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10T01:04:53.656" v="1257" actId="1076"/>
          <ac:spMkLst>
            <pc:docMk/>
            <pc:sldMk cId="0" sldId="11090299"/>
            <ac:spMk id="29" creationId="{00000000-0000-0000-0000-000000000000}"/>
          </ac:spMkLst>
        </pc:spChg>
      </pc:sldChg>
      <pc:sldChg chg="delSp modSp mod">
        <pc:chgData name="Shou, Bert" userId="b2145de5-8c9d-46db-9d39-f1ad313ad639" providerId="ADAL" clId="{EC6B0BCF-90CC-4363-8611-159E6B69C8BD}" dt="2025-05-09T12:51:09.887" v="1157"/>
        <pc:sldMkLst>
          <pc:docMk/>
          <pc:sldMk cId="0" sldId="11090337"/>
        </pc:sldMkLst>
        <pc:spChg chg="mod">
          <ac:chgData name="Shou, Bert" userId="b2145de5-8c9d-46db-9d39-f1ad313ad639" providerId="ADAL" clId="{EC6B0BCF-90CC-4363-8611-159E6B69C8BD}" dt="2025-05-09T12:50:57.561" v="1151" actId="1076"/>
          <ac:spMkLst>
            <pc:docMk/>
            <pc:sldMk cId="0" sldId="11090337"/>
            <ac:spMk id="2" creationId="{00000000-0000-0000-0000-000000000000}"/>
          </ac:spMkLst>
        </pc:spChg>
        <pc:spChg chg="del">
          <ac:chgData name="Shou, Bert" userId="b2145de5-8c9d-46db-9d39-f1ad313ad639" providerId="ADAL" clId="{EC6B0BCF-90CC-4363-8611-159E6B69C8BD}" dt="2025-05-09T12:50:54.048" v="1148" actId="478"/>
          <ac:spMkLst>
            <pc:docMk/>
            <pc:sldMk cId="0" sldId="11090337"/>
            <ac:spMk id="29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51:09.887" v="1157"/>
          <ac:spMkLst>
            <pc:docMk/>
            <pc:sldMk cId="0" sldId="11090337"/>
            <ac:spMk id="50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51:05.576" v="1154" actId="1076"/>
          <ac:spMkLst>
            <pc:docMk/>
            <pc:sldMk cId="0" sldId="11090337"/>
            <ac:spMk id="61" creationId="{00000000-0000-0000-0000-000000000000}"/>
          </ac:spMkLst>
        </pc:spChg>
        <pc:grpChg chg="mod">
          <ac:chgData name="Shou, Bert" userId="b2145de5-8c9d-46db-9d39-f1ad313ad639" providerId="ADAL" clId="{EC6B0BCF-90CC-4363-8611-159E6B69C8BD}" dt="2025-05-09T12:51:05.576" v="1154" actId="1076"/>
          <ac:grpSpMkLst>
            <pc:docMk/>
            <pc:sldMk cId="0" sldId="11090337"/>
            <ac:grpSpMk id="36" creationId="{00000000-0000-0000-0000-000000000000}"/>
          </ac:grpSpMkLst>
        </pc:grpChg>
        <pc:grpChg chg="del">
          <ac:chgData name="Shou, Bert" userId="b2145de5-8c9d-46db-9d39-f1ad313ad639" providerId="ADAL" clId="{EC6B0BCF-90CC-4363-8611-159E6B69C8BD}" dt="2025-05-09T12:50:54.704" v="1149" actId="478"/>
          <ac:grpSpMkLst>
            <pc:docMk/>
            <pc:sldMk cId="0" sldId="11090337"/>
            <ac:grpSpMk id="71" creationId="{00000000-0000-0000-0000-000000000000}"/>
          </ac:grpSpMkLst>
        </pc:grpChg>
      </pc:sldChg>
      <pc:sldChg chg="ord">
        <pc:chgData name="Shou, Bert" userId="b2145de5-8c9d-46db-9d39-f1ad313ad639" providerId="ADAL" clId="{EC6B0BCF-90CC-4363-8611-159E6B69C8BD}" dt="2025-05-09T10:20:41.550" v="1"/>
        <pc:sldMkLst>
          <pc:docMk/>
          <pc:sldMk cId="0" sldId="11090412"/>
        </pc:sldMkLst>
      </pc:sldChg>
      <pc:sldChg chg="addSp delSp modSp mod">
        <pc:chgData name="Shou, Bert" userId="b2145de5-8c9d-46db-9d39-f1ad313ad639" providerId="ADAL" clId="{EC6B0BCF-90CC-4363-8611-159E6B69C8BD}" dt="2025-05-10T01:13:06.360" v="1285" actId="1076"/>
        <pc:sldMkLst>
          <pc:docMk/>
          <pc:sldMk cId="0" sldId="11090413"/>
        </pc:sldMkLst>
        <pc:spChg chg="mod">
          <ac:chgData name="Shou, Bert" userId="b2145de5-8c9d-46db-9d39-f1ad313ad639" providerId="ADAL" clId="{EC6B0BCF-90CC-4363-8611-159E6B69C8BD}" dt="2025-05-09T10:44:45.499" v="105" actId="2711"/>
          <ac:spMkLst>
            <pc:docMk/>
            <pc:sldMk cId="0" sldId="11090413"/>
            <ac:spMk id="7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44:58.734" v="107" actId="2711"/>
          <ac:spMkLst>
            <pc:docMk/>
            <pc:sldMk cId="0" sldId="11090413"/>
            <ac:spMk id="9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10T01:13:06.360" v="1285" actId="1076"/>
          <ac:spMkLst>
            <pc:docMk/>
            <pc:sldMk cId="0" sldId="11090413"/>
            <ac:spMk id="11" creationId="{00000000-0000-0000-0000-000000000000}"/>
          </ac:spMkLst>
        </pc:spChg>
        <pc:spChg chg="add mod">
          <ac:chgData name="Shou, Bert" userId="b2145de5-8c9d-46db-9d39-f1ad313ad639" providerId="ADAL" clId="{EC6B0BCF-90CC-4363-8611-159E6B69C8BD}" dt="2025-05-09T10:43:27.338" v="97" actId="1076"/>
          <ac:spMkLst>
            <pc:docMk/>
            <pc:sldMk cId="0" sldId="11090413"/>
            <ac:spMk id="14" creationId="{0E73B6E9-1B57-6A36-5B1D-622CD7C9F4DF}"/>
          </ac:spMkLst>
        </pc:spChg>
        <pc:cxnChg chg="del">
          <ac:chgData name="Shou, Bert" userId="b2145de5-8c9d-46db-9d39-f1ad313ad639" providerId="ADAL" clId="{EC6B0BCF-90CC-4363-8611-159E6B69C8BD}" dt="2025-05-09T10:21:05.646" v="2" actId="478"/>
          <ac:cxnSpMkLst>
            <pc:docMk/>
            <pc:sldMk cId="0" sldId="11090413"/>
            <ac:cxnSpMk id="13" creationId="{00000000-0000-0000-0000-000000000000}"/>
          </ac:cxnSpMkLst>
        </pc:cxnChg>
      </pc:sldChg>
      <pc:sldChg chg="addSp delSp modSp mod">
        <pc:chgData name="Shou, Bert" userId="b2145de5-8c9d-46db-9d39-f1ad313ad639" providerId="ADAL" clId="{EC6B0BCF-90CC-4363-8611-159E6B69C8BD}" dt="2025-05-09T15:59:32.243" v="1159" actId="1076"/>
        <pc:sldMkLst>
          <pc:docMk/>
          <pc:sldMk cId="0" sldId="11090414"/>
        </pc:sldMkLst>
        <pc:spChg chg="add del mod">
          <ac:chgData name="Shou, Bert" userId="b2145de5-8c9d-46db-9d39-f1ad313ad639" providerId="ADAL" clId="{EC6B0BCF-90CC-4363-8611-159E6B69C8BD}" dt="2025-05-09T10:52:26.448" v="166" actId="478"/>
          <ac:spMkLst>
            <pc:docMk/>
            <pc:sldMk cId="0" sldId="11090414"/>
            <ac:spMk id="10" creationId="{18C0225D-B1A6-DF7C-FA14-7D837FC0CFCE}"/>
          </ac:spMkLst>
        </pc:spChg>
        <pc:spChg chg="add mod">
          <ac:chgData name="Shou, Bert" userId="b2145de5-8c9d-46db-9d39-f1ad313ad639" providerId="ADAL" clId="{EC6B0BCF-90CC-4363-8611-159E6B69C8BD}" dt="2025-05-09T10:58:15.996" v="226"/>
          <ac:spMkLst>
            <pc:docMk/>
            <pc:sldMk cId="0" sldId="11090414"/>
            <ac:spMk id="11" creationId="{70F9EDE9-B6E4-C7F7-A7A8-B1A842F0A6CF}"/>
          </ac:spMkLst>
        </pc:spChg>
        <pc:spChg chg="mod">
          <ac:chgData name="Shou, Bert" userId="b2145de5-8c9d-46db-9d39-f1ad313ad639" providerId="ADAL" clId="{EC6B0BCF-90CC-4363-8611-159E6B69C8BD}" dt="2025-05-09T10:54:44.983" v="192" actId="14100"/>
          <ac:spMkLst>
            <pc:docMk/>
            <pc:sldMk cId="0" sldId="11090414"/>
            <ac:spMk id="14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54:39.863" v="191" actId="1076"/>
          <ac:spMkLst>
            <pc:docMk/>
            <pc:sldMk cId="0" sldId="11090414"/>
            <ac:spMk id="15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29:15.786" v="30" actId="14100"/>
          <ac:spMkLst>
            <pc:docMk/>
            <pc:sldMk cId="0" sldId="11090414"/>
            <ac:spMk id="16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25:00.740" v="12" actId="164"/>
          <ac:spMkLst>
            <pc:docMk/>
            <pc:sldMk cId="0" sldId="11090414"/>
            <ac:spMk id="17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56:01.345" v="206" actId="14100"/>
          <ac:spMkLst>
            <pc:docMk/>
            <pc:sldMk cId="0" sldId="11090414"/>
            <ac:spMk id="18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29:07.230" v="27" actId="164"/>
          <ac:spMkLst>
            <pc:docMk/>
            <pc:sldMk cId="0" sldId="11090414"/>
            <ac:spMk id="19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29:29.735" v="34" actId="1076"/>
          <ac:spMkLst>
            <pc:docMk/>
            <pc:sldMk cId="0" sldId="11090414"/>
            <ac:spMk id="20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56:40.873" v="219"/>
          <ac:spMkLst>
            <pc:docMk/>
            <pc:sldMk cId="0" sldId="11090414"/>
            <ac:spMk id="22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54:05.714" v="185" actId="1076"/>
          <ac:spMkLst>
            <pc:docMk/>
            <pc:sldMk cId="0" sldId="11090414"/>
            <ac:spMk id="23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54:10.665" v="186" actId="1076"/>
          <ac:spMkLst>
            <pc:docMk/>
            <pc:sldMk cId="0" sldId="11090414"/>
            <ac:spMk id="24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54:13.707" v="187" actId="1076"/>
          <ac:spMkLst>
            <pc:docMk/>
            <pc:sldMk cId="0" sldId="11090414"/>
            <ac:spMk id="25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55:33.071" v="201" actId="1076"/>
          <ac:spMkLst>
            <pc:docMk/>
            <pc:sldMk cId="0" sldId="11090414"/>
            <ac:spMk id="26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55:29.534" v="200" actId="1076"/>
          <ac:spMkLst>
            <pc:docMk/>
            <pc:sldMk cId="0" sldId="11090414"/>
            <ac:spMk id="27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55:36.886" v="202" actId="1076"/>
          <ac:spMkLst>
            <pc:docMk/>
            <pc:sldMk cId="0" sldId="11090414"/>
            <ac:spMk id="28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25:00.740" v="12" actId="164"/>
          <ac:spMkLst>
            <pc:docMk/>
            <pc:sldMk cId="0" sldId="11090414"/>
            <ac:spMk id="29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29:07.230" v="27" actId="164"/>
          <ac:spMkLst>
            <pc:docMk/>
            <pc:sldMk cId="0" sldId="11090414"/>
            <ac:spMk id="30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28:54.957" v="23" actId="164"/>
          <ac:spMkLst>
            <pc:docMk/>
            <pc:sldMk cId="0" sldId="11090414"/>
            <ac:spMk id="31" creationId="{00000000-0000-0000-0000-000000000000}"/>
          </ac:spMkLst>
        </pc:spChg>
        <pc:spChg chg="del mod">
          <ac:chgData name="Shou, Bert" userId="b2145de5-8c9d-46db-9d39-f1ad313ad639" providerId="ADAL" clId="{EC6B0BCF-90CC-4363-8611-159E6B69C8BD}" dt="2025-05-09T10:51:37.935" v="153" actId="478"/>
          <ac:spMkLst>
            <pc:docMk/>
            <pc:sldMk cId="0" sldId="11090414"/>
            <ac:spMk id="32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0:54:22.919" v="188" actId="1076"/>
          <ac:spMkLst>
            <pc:docMk/>
            <pc:sldMk cId="0" sldId="11090414"/>
            <ac:spMk id="33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5:59:32.243" v="1159" actId="1076"/>
          <ac:spMkLst>
            <pc:docMk/>
            <pc:sldMk cId="0" sldId="11090414"/>
            <ac:spMk id="34" creationId="{00000000-0000-0000-0000-000000000000}"/>
          </ac:spMkLst>
        </pc:spChg>
        <pc:grpChg chg="add mod">
          <ac:chgData name="Shou, Bert" userId="b2145de5-8c9d-46db-9d39-f1ad313ad639" providerId="ADAL" clId="{EC6B0BCF-90CC-4363-8611-159E6B69C8BD}" dt="2025-05-09T10:25:07.674" v="13" actId="1076"/>
          <ac:grpSpMkLst>
            <pc:docMk/>
            <pc:sldMk cId="0" sldId="11090414"/>
            <ac:grpSpMk id="6" creationId="{614BA344-94BC-8C26-C69B-A155FDCCC1C5}"/>
          </ac:grpSpMkLst>
        </pc:grpChg>
        <pc:grpChg chg="add mod">
          <ac:chgData name="Shou, Bert" userId="b2145de5-8c9d-46db-9d39-f1ad313ad639" providerId="ADAL" clId="{EC6B0BCF-90CC-4363-8611-159E6B69C8BD}" dt="2025-05-09T10:29:54.131" v="38" actId="1076"/>
          <ac:grpSpMkLst>
            <pc:docMk/>
            <pc:sldMk cId="0" sldId="11090414"/>
            <ac:grpSpMk id="7" creationId="{9B4CE04B-E13E-1A16-55A8-6F2911320BCB}"/>
          </ac:grpSpMkLst>
        </pc:grpChg>
        <pc:grpChg chg="add mod">
          <ac:chgData name="Shou, Bert" userId="b2145de5-8c9d-46db-9d39-f1ad313ad639" providerId="ADAL" clId="{EC6B0BCF-90CC-4363-8611-159E6B69C8BD}" dt="2025-05-09T10:54:48.433" v="193" actId="1076"/>
          <ac:grpSpMkLst>
            <pc:docMk/>
            <pc:sldMk cId="0" sldId="11090414"/>
            <ac:grpSpMk id="8" creationId="{998D3240-21A5-8096-C60B-31FAAF53135C}"/>
          </ac:grpSpMkLst>
        </pc:grpChg>
      </pc:sldChg>
      <pc:sldChg chg="modSp mod">
        <pc:chgData name="Shou, Bert" userId="b2145de5-8c9d-46db-9d39-f1ad313ad639" providerId="ADAL" clId="{EC6B0BCF-90CC-4363-8611-159E6B69C8BD}" dt="2025-05-09T16:06:34.121" v="1172" actId="1076"/>
        <pc:sldMkLst>
          <pc:docMk/>
          <pc:sldMk cId="0" sldId="11090415"/>
        </pc:sldMkLst>
        <pc:spChg chg="mod">
          <ac:chgData name="Shou, Bert" userId="b2145de5-8c9d-46db-9d39-f1ad313ad639" providerId="ADAL" clId="{EC6B0BCF-90CC-4363-8611-159E6B69C8BD}" dt="2025-05-09T10:59:55.347" v="231" actId="403"/>
          <ac:spMkLst>
            <pc:docMk/>
            <pc:sldMk cId="0" sldId="11090415"/>
            <ac:spMk id="6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13:33.643" v="763" actId="20577"/>
          <ac:spMkLst>
            <pc:docMk/>
            <pc:sldMk cId="0" sldId="11090415"/>
            <ac:spMk id="7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01:41.374" v="299" actId="403"/>
          <ac:spMkLst>
            <pc:docMk/>
            <pc:sldMk cId="0" sldId="11090415"/>
            <ac:spMk id="8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1:32.747" v="603" actId="2711"/>
          <ac:spMkLst>
            <pc:docMk/>
            <pc:sldMk cId="0" sldId="11090415"/>
            <ac:spMk id="9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6:06:34.121" v="1172" actId="1076"/>
          <ac:spMkLst>
            <pc:docMk/>
            <pc:sldMk cId="0" sldId="11090415"/>
            <ac:spMk id="10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01:53.463" v="303" actId="2711"/>
          <ac:spMkLst>
            <pc:docMk/>
            <pc:sldMk cId="0" sldId="11090415"/>
            <ac:spMk id="11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00:57.717" v="281" actId="1035"/>
          <ac:spMkLst>
            <pc:docMk/>
            <pc:sldMk cId="0" sldId="11090415"/>
            <ac:spMk id="12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00:57.717" v="281" actId="1035"/>
          <ac:spMkLst>
            <pc:docMk/>
            <pc:sldMk cId="0" sldId="11090415"/>
            <ac:spMk id="13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00:57.717" v="281" actId="1035"/>
          <ac:spMkLst>
            <pc:docMk/>
            <pc:sldMk cId="0" sldId="11090415"/>
            <ac:spMk id="15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00:57.717" v="281" actId="1035"/>
          <ac:spMkLst>
            <pc:docMk/>
            <pc:sldMk cId="0" sldId="11090415"/>
            <ac:spMk id="17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00:57.717" v="281" actId="1035"/>
          <ac:spMkLst>
            <pc:docMk/>
            <pc:sldMk cId="0" sldId="11090415"/>
            <ac:spMk id="19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00:57.717" v="281" actId="1035"/>
          <ac:spMkLst>
            <pc:docMk/>
            <pc:sldMk cId="0" sldId="11090415"/>
            <ac:spMk id="22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00:57.717" v="281" actId="1035"/>
          <ac:spMkLst>
            <pc:docMk/>
            <pc:sldMk cId="0" sldId="11090415"/>
            <ac:spMk id="23" creationId="{00000000-0000-0000-0000-000000000000}"/>
          </ac:spMkLst>
        </pc:spChg>
      </pc:sldChg>
      <pc:sldChg chg="addSp delSp modSp mod">
        <pc:chgData name="Shou, Bert" userId="b2145de5-8c9d-46db-9d39-f1ad313ad639" providerId="ADAL" clId="{EC6B0BCF-90CC-4363-8611-159E6B69C8BD}" dt="2025-05-09T16:46:45.607" v="1198" actId="20577"/>
        <pc:sldMkLst>
          <pc:docMk/>
          <pc:sldMk cId="0" sldId="11090416"/>
        </pc:sldMkLst>
        <pc:spChg chg="mod">
          <ac:chgData name="Shou, Bert" userId="b2145de5-8c9d-46db-9d39-f1ad313ad639" providerId="ADAL" clId="{EC6B0BCF-90CC-4363-8611-159E6B69C8BD}" dt="2025-05-09T11:31:19.943" v="384" actId="164"/>
          <ac:spMkLst>
            <pc:docMk/>
            <pc:sldMk cId="0" sldId="11090416"/>
            <ac:spMk id="3" creationId="{00000000-0000-0000-0000-000000000000}"/>
          </ac:spMkLst>
        </pc:spChg>
        <pc:spChg chg="add del mod">
          <ac:chgData name="Shou, Bert" userId="b2145de5-8c9d-46db-9d39-f1ad313ad639" providerId="ADAL" clId="{EC6B0BCF-90CC-4363-8611-159E6B69C8BD}" dt="2025-05-09T11:13:09.953" v="321" actId="478"/>
          <ac:spMkLst>
            <pc:docMk/>
            <pc:sldMk cId="0" sldId="11090416"/>
            <ac:spMk id="5" creationId="{F52215B1-9DF7-BB2F-D65E-85D731A3AE54}"/>
          </ac:spMkLst>
        </pc:spChg>
        <pc:spChg chg="add mod">
          <ac:chgData name="Shou, Bert" userId="b2145de5-8c9d-46db-9d39-f1ad313ad639" providerId="ADAL" clId="{EC6B0BCF-90CC-4363-8611-159E6B69C8BD}" dt="2025-05-09T11:13:15.737" v="322"/>
          <ac:spMkLst>
            <pc:docMk/>
            <pc:sldMk cId="0" sldId="11090416"/>
            <ac:spMk id="6" creationId="{24742826-B33C-7E9F-9F01-CE21EE7ACDC5}"/>
          </ac:spMkLst>
        </pc:spChg>
        <pc:spChg chg="add mod">
          <ac:chgData name="Shou, Bert" userId="b2145de5-8c9d-46db-9d39-f1ad313ad639" providerId="ADAL" clId="{EC6B0BCF-90CC-4363-8611-159E6B69C8BD}" dt="2025-05-09T12:01:16.675" v="600" actId="2711"/>
          <ac:spMkLst>
            <pc:docMk/>
            <pc:sldMk cId="0" sldId="11090416"/>
            <ac:spMk id="7" creationId="{4571C85C-D8E5-0682-DDC2-7B9B5265B6ED}"/>
          </ac:spMkLst>
        </pc:spChg>
        <pc:spChg chg="mod">
          <ac:chgData name="Shou, Bert" userId="b2145de5-8c9d-46db-9d39-f1ad313ad639" providerId="ADAL" clId="{EC6B0BCF-90CC-4363-8611-159E6B69C8BD}" dt="2025-05-09T11:31:19.943" v="384" actId="164"/>
          <ac:spMkLst>
            <pc:docMk/>
            <pc:sldMk cId="0" sldId="11090416"/>
            <ac:spMk id="8" creationId="{00000000-0000-0000-0000-000000000000}"/>
          </ac:spMkLst>
        </pc:spChg>
        <pc:spChg chg="del mod">
          <ac:chgData name="Shou, Bert" userId="b2145de5-8c9d-46db-9d39-f1ad313ad639" providerId="ADAL" clId="{EC6B0BCF-90CC-4363-8611-159E6B69C8BD}" dt="2025-05-09T11:32:30.462" v="397" actId="478"/>
          <ac:spMkLst>
            <pc:docMk/>
            <pc:sldMk cId="0" sldId="11090416"/>
            <ac:spMk id="11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32:45.218" v="399" actId="1076"/>
          <ac:spMkLst>
            <pc:docMk/>
            <pc:sldMk cId="0" sldId="11090416"/>
            <ac:spMk id="12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39:45.698" v="530" actId="1076"/>
          <ac:spMkLst>
            <pc:docMk/>
            <pc:sldMk cId="0" sldId="11090416"/>
            <ac:spMk id="14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1:39:19.277" v="527" actId="14100"/>
          <ac:spMkLst>
            <pc:docMk/>
            <pc:sldMk cId="0" sldId="11090416"/>
            <ac:spMk id="22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6:46:45.607" v="1198" actId="20577"/>
          <ac:spMkLst>
            <pc:docMk/>
            <pc:sldMk cId="0" sldId="11090416"/>
            <ac:spMk id="23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1:11.808" v="599" actId="2711"/>
          <ac:spMkLst>
            <pc:docMk/>
            <pc:sldMk cId="0" sldId="11090416"/>
            <ac:spMk id="24" creationId="{00000000-0000-0000-0000-000000000000}"/>
          </ac:spMkLst>
        </pc:spChg>
        <pc:spChg chg="add mod">
          <ac:chgData name="Shou, Bert" userId="b2145de5-8c9d-46db-9d39-f1ad313ad639" providerId="ADAL" clId="{EC6B0BCF-90CC-4363-8611-159E6B69C8BD}" dt="2025-05-09T11:30:29.314" v="372" actId="571"/>
          <ac:spMkLst>
            <pc:docMk/>
            <pc:sldMk cId="0" sldId="11090416"/>
            <ac:spMk id="35" creationId="{EC4D57FD-2EBC-4A62-0E2F-34B2FD2DA8EF}"/>
          </ac:spMkLst>
        </pc:spChg>
        <pc:spChg chg="add mod">
          <ac:chgData name="Shou, Bert" userId="b2145de5-8c9d-46db-9d39-f1ad313ad639" providerId="ADAL" clId="{EC6B0BCF-90CC-4363-8611-159E6B69C8BD}" dt="2025-05-09T11:31:16.330" v="383" actId="571"/>
          <ac:spMkLst>
            <pc:docMk/>
            <pc:sldMk cId="0" sldId="11090416"/>
            <ac:spMk id="37" creationId="{2C8F6914-689F-924F-8174-4AF28AA61FA1}"/>
          </ac:spMkLst>
        </pc:spChg>
        <pc:spChg chg="add mod">
          <ac:chgData name="Shou, Bert" userId="b2145de5-8c9d-46db-9d39-f1ad313ad639" providerId="ADAL" clId="{EC6B0BCF-90CC-4363-8611-159E6B69C8BD}" dt="2025-05-09T11:31:44.036" v="389" actId="571"/>
          <ac:spMkLst>
            <pc:docMk/>
            <pc:sldMk cId="0" sldId="11090416"/>
            <ac:spMk id="39" creationId="{EDFC0678-11EB-776A-3810-80C39AB50F67}"/>
          </ac:spMkLst>
        </pc:spChg>
        <pc:spChg chg="add mod">
          <ac:chgData name="Shou, Bert" userId="b2145de5-8c9d-46db-9d39-f1ad313ad639" providerId="ADAL" clId="{EC6B0BCF-90CC-4363-8611-159E6B69C8BD}" dt="2025-05-09T11:31:44.036" v="389" actId="571"/>
          <ac:spMkLst>
            <pc:docMk/>
            <pc:sldMk cId="0" sldId="11090416"/>
            <ac:spMk id="40" creationId="{B3B6F980-52C2-07CD-774F-D5283403F03F}"/>
          </ac:spMkLst>
        </pc:spChg>
        <pc:spChg chg="add mod">
          <ac:chgData name="Shou, Bert" userId="b2145de5-8c9d-46db-9d39-f1ad313ad639" providerId="ADAL" clId="{EC6B0BCF-90CC-4363-8611-159E6B69C8BD}" dt="2025-05-09T11:31:44.036" v="389" actId="571"/>
          <ac:spMkLst>
            <pc:docMk/>
            <pc:sldMk cId="0" sldId="11090416"/>
            <ac:spMk id="41" creationId="{5EE7D992-B78A-89EE-BC68-376CC29E1E7E}"/>
          </ac:spMkLst>
        </pc:spChg>
        <pc:spChg chg="add del">
          <ac:chgData name="Shou, Bert" userId="b2145de5-8c9d-46db-9d39-f1ad313ad639" providerId="ADAL" clId="{EC6B0BCF-90CC-4363-8611-159E6B69C8BD}" dt="2025-05-09T11:40:11.758" v="540" actId="22"/>
          <ac:spMkLst>
            <pc:docMk/>
            <pc:sldMk cId="0" sldId="11090416"/>
            <ac:spMk id="46" creationId="{D7FF868A-1B5A-CE93-9FE3-8CAD8A8453A4}"/>
          </ac:spMkLst>
        </pc:spChg>
        <pc:grpChg chg="add mod">
          <ac:chgData name="Shou, Bert" userId="b2145de5-8c9d-46db-9d39-f1ad313ad639" providerId="ADAL" clId="{EC6B0BCF-90CC-4363-8611-159E6B69C8BD}" dt="2025-05-09T11:39:53.425" v="531" actId="1076"/>
          <ac:grpSpMkLst>
            <pc:docMk/>
            <pc:sldMk cId="0" sldId="11090416"/>
            <ac:grpSpMk id="38" creationId="{109438EE-04E4-FC7D-D911-8F818246548E}"/>
          </ac:grpSpMkLst>
        </pc:grpChg>
        <pc:picChg chg="mod">
          <ac:chgData name="Shou, Bert" userId="b2145de5-8c9d-46db-9d39-f1ad313ad639" providerId="ADAL" clId="{EC6B0BCF-90CC-4363-8611-159E6B69C8BD}" dt="2025-05-09T11:29:24.482" v="350" actId="1076"/>
          <ac:picMkLst>
            <pc:docMk/>
            <pc:sldMk cId="0" sldId="11090416"/>
            <ac:picMk id="2" creationId="{00000000-0000-0000-0000-000000000000}"/>
          </ac:picMkLst>
        </pc:picChg>
        <pc:cxnChg chg="mod">
          <ac:chgData name="Shou, Bert" userId="b2145de5-8c9d-46db-9d39-f1ad313ad639" providerId="ADAL" clId="{EC6B0BCF-90CC-4363-8611-159E6B69C8BD}" dt="2025-05-09T11:39:34.184" v="529" actId="14100"/>
          <ac:cxnSpMkLst>
            <pc:docMk/>
            <pc:sldMk cId="0" sldId="11090416"/>
            <ac:cxnSpMk id="16" creationId="{00000000-0000-0000-0000-000000000000}"/>
          </ac:cxnSpMkLst>
        </pc:cxnChg>
        <pc:cxnChg chg="mod">
          <ac:chgData name="Shou, Bert" userId="b2145de5-8c9d-46db-9d39-f1ad313ad639" providerId="ADAL" clId="{EC6B0BCF-90CC-4363-8611-159E6B69C8BD}" dt="2025-05-09T11:34:50.779" v="464" actId="1076"/>
          <ac:cxnSpMkLst>
            <pc:docMk/>
            <pc:sldMk cId="0" sldId="11090416"/>
            <ac:cxnSpMk id="17" creationId="{00000000-0000-0000-0000-000000000000}"/>
          </ac:cxnSpMkLst>
        </pc:cxnChg>
        <pc:cxnChg chg="mod">
          <ac:chgData name="Shou, Bert" userId="b2145de5-8c9d-46db-9d39-f1ad313ad639" providerId="ADAL" clId="{EC6B0BCF-90CC-4363-8611-159E6B69C8BD}" dt="2025-05-09T11:29:16.135" v="347" actId="1076"/>
          <ac:cxnSpMkLst>
            <pc:docMk/>
            <pc:sldMk cId="0" sldId="11090416"/>
            <ac:cxnSpMk id="21" creationId="{00000000-0000-0000-0000-000000000000}"/>
          </ac:cxnSpMkLst>
        </pc:cxnChg>
      </pc:sldChg>
      <pc:sldChg chg="modSp mod">
        <pc:chgData name="Shou, Bert" userId="b2145de5-8c9d-46db-9d39-f1ad313ad639" providerId="ADAL" clId="{EC6B0BCF-90CC-4363-8611-159E6B69C8BD}" dt="2025-05-09T12:00:55.277" v="597" actId="1076"/>
        <pc:sldMkLst>
          <pc:docMk/>
          <pc:sldMk cId="0" sldId="11090417"/>
        </pc:sldMkLst>
        <pc:spChg chg="mod">
          <ac:chgData name="Shou, Bert" userId="b2145de5-8c9d-46db-9d39-f1ad313ad639" providerId="ADAL" clId="{EC6B0BCF-90CC-4363-8611-159E6B69C8BD}" dt="2025-05-09T12:00:30.684" v="590" actId="2711"/>
          <ac:spMkLst>
            <pc:docMk/>
            <pc:sldMk cId="0" sldId="11090417"/>
            <ac:spMk id="4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0:40.847" v="593" actId="2711"/>
          <ac:spMkLst>
            <pc:docMk/>
            <pc:sldMk cId="0" sldId="11090417"/>
            <ac:spMk id="8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0:55.277" v="597" actId="1076"/>
          <ac:spMkLst>
            <pc:docMk/>
            <pc:sldMk cId="0" sldId="11090417"/>
            <ac:spMk id="9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0:34.360" v="591" actId="2711"/>
          <ac:spMkLst>
            <pc:docMk/>
            <pc:sldMk cId="0" sldId="11090417"/>
            <ac:spMk id="10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0:37.966" v="592" actId="2711"/>
          <ac:spMkLst>
            <pc:docMk/>
            <pc:sldMk cId="0" sldId="11090417"/>
            <ac:spMk id="11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0:44.818" v="594" actId="2711"/>
          <ac:spMkLst>
            <pc:docMk/>
            <pc:sldMk cId="0" sldId="11090417"/>
            <ac:spMk id="12" creationId="{00000000-0000-0000-0000-000000000000}"/>
          </ac:spMkLst>
        </pc:spChg>
      </pc:sldChg>
      <pc:sldChg chg="modSp mod">
        <pc:chgData name="Shou, Bert" userId="b2145de5-8c9d-46db-9d39-f1ad313ad639" providerId="ADAL" clId="{EC6B0BCF-90CC-4363-8611-159E6B69C8BD}" dt="2025-05-09T12:05:01.861" v="634" actId="1076"/>
        <pc:sldMkLst>
          <pc:docMk/>
          <pc:sldMk cId="0" sldId="11090419"/>
        </pc:sldMkLst>
        <pc:spChg chg="mod">
          <ac:chgData name="Shou, Bert" userId="b2145de5-8c9d-46db-9d39-f1ad313ad639" providerId="ADAL" clId="{EC6B0BCF-90CC-4363-8611-159E6B69C8BD}" dt="2025-05-09T12:05:01.861" v="634" actId="1076"/>
          <ac:spMkLst>
            <pc:docMk/>
            <pc:sldMk cId="0" sldId="11090419"/>
            <ac:spMk id="9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3:53.170" v="620" actId="2711"/>
          <ac:spMkLst>
            <pc:docMk/>
            <pc:sldMk cId="0" sldId="11090419"/>
            <ac:spMk id="18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4:20.002" v="631" actId="2711"/>
          <ac:spMkLst>
            <pc:docMk/>
            <pc:sldMk cId="0" sldId="11090419"/>
            <ac:spMk id="22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4:27.373" v="633" actId="2711"/>
          <ac:spMkLst>
            <pc:docMk/>
            <pc:sldMk cId="0" sldId="11090419"/>
            <ac:spMk id="32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4:24.623" v="632" actId="2711"/>
          <ac:spMkLst>
            <pc:docMk/>
            <pc:sldMk cId="0" sldId="11090419"/>
            <ac:spMk id="35" creationId="{00000000-0000-0000-0000-000000000000}"/>
          </ac:spMkLst>
        </pc:spChg>
      </pc:sldChg>
      <pc:sldChg chg="modSp mod">
        <pc:chgData name="Shou, Bert" userId="b2145de5-8c9d-46db-9d39-f1ad313ad639" providerId="ADAL" clId="{EC6B0BCF-90CC-4363-8611-159E6B69C8BD}" dt="2025-05-09T12:33:27.361" v="989" actId="20577"/>
        <pc:sldMkLst>
          <pc:docMk/>
          <pc:sldMk cId="0" sldId="11090420"/>
        </pc:sldMkLst>
        <pc:spChg chg="mod">
          <ac:chgData name="Shou, Bert" userId="b2145de5-8c9d-46db-9d39-f1ad313ad639" providerId="ADAL" clId="{EC6B0BCF-90CC-4363-8611-159E6B69C8BD}" dt="2025-05-09T12:23:54.728" v="947"/>
          <ac:spMkLst>
            <pc:docMk/>
            <pc:sldMk cId="0" sldId="11090420"/>
            <ac:spMk id="14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6:20.018" v="635" actId="2711"/>
          <ac:spMkLst>
            <pc:docMk/>
            <pc:sldMk cId="0" sldId="11090420"/>
            <ac:spMk id="15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24:51.704" v="949" actId="20577"/>
          <ac:spMkLst>
            <pc:docMk/>
            <pc:sldMk cId="0" sldId="11090420"/>
            <ac:spMk id="17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6:35.475" v="642"/>
          <ac:spMkLst>
            <pc:docMk/>
            <pc:sldMk cId="0" sldId="11090420"/>
            <ac:spMk id="24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33:27.361" v="989" actId="20577"/>
          <ac:spMkLst>
            <pc:docMk/>
            <pc:sldMk cId="0" sldId="11090420"/>
            <ac:spMk id="25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31:14.149" v="961"/>
          <ac:spMkLst>
            <pc:docMk/>
            <pc:sldMk cId="0" sldId="11090420"/>
            <ac:spMk id="31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23:35.556" v="922"/>
          <ac:spMkLst>
            <pc:docMk/>
            <pc:sldMk cId="0" sldId="11090420"/>
            <ac:spMk id="34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06:43.094" v="644" actId="2711"/>
          <ac:spMkLst>
            <pc:docMk/>
            <pc:sldMk cId="0" sldId="11090420"/>
            <ac:spMk id="37" creationId="{00000000-0000-0000-0000-000000000000}"/>
          </ac:spMkLst>
        </pc:spChg>
      </pc:sldChg>
      <pc:sldChg chg="addSp delSp modSp mod modShow">
        <pc:chgData name="Shou, Bert" userId="b2145de5-8c9d-46db-9d39-f1ad313ad639" providerId="ADAL" clId="{EC6B0BCF-90CC-4363-8611-159E6B69C8BD}" dt="2025-05-09T12:18:58.367" v="910" actId="255"/>
        <pc:sldMkLst>
          <pc:docMk/>
          <pc:sldMk cId="0" sldId="11090421"/>
        </pc:sldMkLst>
        <pc:spChg chg="mod">
          <ac:chgData name="Shou, Bert" userId="b2145de5-8c9d-46db-9d39-f1ad313ad639" providerId="ADAL" clId="{EC6B0BCF-90CC-4363-8611-159E6B69C8BD}" dt="2025-05-09T12:18:55.687" v="909" actId="255"/>
          <ac:spMkLst>
            <pc:docMk/>
            <pc:sldMk cId="0" sldId="11090421"/>
            <ac:spMk id="4" creationId="{00000000-0000-0000-0000-000000000000}"/>
          </ac:spMkLst>
        </pc:spChg>
        <pc:spChg chg="add del mod">
          <ac:chgData name="Shou, Bert" userId="b2145de5-8c9d-46db-9d39-f1ad313ad639" providerId="ADAL" clId="{EC6B0BCF-90CC-4363-8611-159E6B69C8BD}" dt="2025-05-09T12:18:37.084" v="898" actId="20577"/>
          <ac:spMkLst>
            <pc:docMk/>
            <pc:sldMk cId="0" sldId="11090421"/>
            <ac:spMk id="5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18:58.367" v="910" actId="255"/>
          <ac:spMkLst>
            <pc:docMk/>
            <pc:sldMk cId="0" sldId="11090421"/>
            <ac:spMk id="6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16:22.965" v="850" actId="255"/>
          <ac:spMkLst>
            <pc:docMk/>
            <pc:sldMk cId="0" sldId="11090421"/>
            <ac:spMk id="7" creationId="{00000000-0000-0000-0000-000000000000}"/>
          </ac:spMkLst>
        </pc:spChg>
      </pc:sldChg>
      <pc:sldChg chg="modSp add del mod ord modShow">
        <pc:chgData name="Shou, Bert" userId="b2145de5-8c9d-46db-9d39-f1ad313ad639" providerId="ADAL" clId="{EC6B0BCF-90CC-4363-8611-159E6B69C8BD}" dt="2025-05-09T12:25:13.541" v="953"/>
        <pc:sldMkLst>
          <pc:docMk/>
          <pc:sldMk cId="0" sldId="11090422"/>
        </pc:sldMkLst>
        <pc:spChg chg="mod">
          <ac:chgData name="Shou, Bert" userId="b2145de5-8c9d-46db-9d39-f1ad313ad639" providerId="ADAL" clId="{EC6B0BCF-90CC-4363-8611-159E6B69C8BD}" dt="2025-05-09T12:09:38.077" v="665" actId="20577"/>
          <ac:spMkLst>
            <pc:docMk/>
            <pc:sldMk cId="0" sldId="11090422"/>
            <ac:spMk id="7" creationId="{00000000-0000-0000-0000-000000000000}"/>
          </ac:spMkLst>
        </pc:spChg>
      </pc:sldChg>
      <pc:sldChg chg="addSp modSp mod">
        <pc:chgData name="Shou, Bert" userId="b2145de5-8c9d-46db-9d39-f1ad313ad639" providerId="ADAL" clId="{EC6B0BCF-90CC-4363-8611-159E6B69C8BD}" dt="2025-05-09T12:44:01.457" v="1081"/>
        <pc:sldMkLst>
          <pc:docMk/>
          <pc:sldMk cId="0" sldId="11090423"/>
        </pc:sldMkLst>
        <pc:spChg chg="mod">
          <ac:chgData name="Shou, Bert" userId="b2145de5-8c9d-46db-9d39-f1ad313ad639" providerId="ADAL" clId="{EC6B0BCF-90CC-4363-8611-159E6B69C8BD}" dt="2025-05-09T12:38:38.607" v="1052" actId="1076"/>
          <ac:spMkLst>
            <pc:docMk/>
            <pc:sldMk cId="0" sldId="11090423"/>
            <ac:spMk id="9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44:01.457" v="1081"/>
          <ac:spMkLst>
            <pc:docMk/>
            <pc:sldMk cId="0" sldId="11090423"/>
            <ac:spMk id="11" creationId="{00000000-0000-0000-0000-000000000000}"/>
          </ac:spMkLst>
        </pc:spChg>
        <pc:spChg chg="add mod">
          <ac:chgData name="Shou, Bert" userId="b2145de5-8c9d-46db-9d39-f1ad313ad639" providerId="ADAL" clId="{EC6B0BCF-90CC-4363-8611-159E6B69C8BD}" dt="2025-05-09T12:37:43.586" v="1050" actId="1076"/>
          <ac:spMkLst>
            <pc:docMk/>
            <pc:sldMk cId="0" sldId="11090423"/>
            <ac:spMk id="31" creationId="{96FDD401-0623-987D-1578-3F4E7A76E266}"/>
          </ac:spMkLst>
        </pc:spChg>
      </pc:sldChg>
      <pc:sldChg chg="add del mod ord modShow">
        <pc:chgData name="Shou, Bert" userId="b2145de5-8c9d-46db-9d39-f1ad313ad639" providerId="ADAL" clId="{EC6B0BCF-90CC-4363-8611-159E6B69C8BD}" dt="2025-05-09T12:46:57.552" v="1093"/>
        <pc:sldMkLst>
          <pc:docMk/>
          <pc:sldMk cId="0" sldId="11090424"/>
        </pc:sldMkLst>
      </pc:sldChg>
      <pc:sldChg chg="delSp modSp mod">
        <pc:chgData name="Shou, Bert" userId="b2145de5-8c9d-46db-9d39-f1ad313ad639" providerId="ADAL" clId="{EC6B0BCF-90CC-4363-8611-159E6B69C8BD}" dt="2025-05-09T12:50:14.064" v="1147" actId="1076"/>
        <pc:sldMkLst>
          <pc:docMk/>
          <pc:sldMk cId="0" sldId="11090425"/>
        </pc:sldMkLst>
        <pc:spChg chg="mod">
          <ac:chgData name="Shou, Bert" userId="b2145de5-8c9d-46db-9d39-f1ad313ad639" providerId="ADAL" clId="{EC6B0BCF-90CC-4363-8611-159E6B69C8BD}" dt="2025-05-09T12:47:10" v="1094" actId="1076"/>
          <ac:spMkLst>
            <pc:docMk/>
            <pc:sldMk cId="0" sldId="11090425"/>
            <ac:spMk id="5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49:49.908" v="1142" actId="1076"/>
          <ac:spMkLst>
            <pc:docMk/>
            <pc:sldMk cId="0" sldId="11090425"/>
            <ac:spMk id="6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49:56.327" v="1143" actId="1076"/>
          <ac:spMkLst>
            <pc:docMk/>
            <pc:sldMk cId="0" sldId="11090425"/>
            <ac:spMk id="7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47:10" v="1094" actId="1076"/>
          <ac:spMkLst>
            <pc:docMk/>
            <pc:sldMk cId="0" sldId="11090425"/>
            <ac:spMk id="8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49:03.682" v="1128" actId="404"/>
          <ac:spMkLst>
            <pc:docMk/>
            <pc:sldMk cId="0" sldId="11090425"/>
            <ac:spMk id="11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50:14.064" v="1147" actId="1076"/>
          <ac:spMkLst>
            <pc:docMk/>
            <pc:sldMk cId="0" sldId="11090425"/>
            <ac:spMk id="12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47:10" v="1094" actId="1076"/>
          <ac:spMkLst>
            <pc:docMk/>
            <pc:sldMk cId="0" sldId="11090425"/>
            <ac:spMk id="13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47:10" v="1094" actId="1076"/>
          <ac:spMkLst>
            <pc:docMk/>
            <pc:sldMk cId="0" sldId="11090425"/>
            <ac:spMk id="14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47:10" v="1094" actId="1076"/>
          <ac:spMkLst>
            <pc:docMk/>
            <pc:sldMk cId="0" sldId="11090425"/>
            <ac:spMk id="16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50:07.516" v="1145" actId="1076"/>
          <ac:spMkLst>
            <pc:docMk/>
            <pc:sldMk cId="0" sldId="11090425"/>
            <ac:spMk id="17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50:01.103" v="1144" actId="1076"/>
          <ac:spMkLst>
            <pc:docMk/>
            <pc:sldMk cId="0" sldId="11090425"/>
            <ac:spMk id="18" creationId="{00000000-0000-0000-0000-000000000000}"/>
          </ac:spMkLst>
        </pc:spChg>
        <pc:spChg chg="mod">
          <ac:chgData name="Shou, Bert" userId="b2145de5-8c9d-46db-9d39-f1ad313ad639" providerId="ADAL" clId="{EC6B0BCF-90CC-4363-8611-159E6B69C8BD}" dt="2025-05-09T12:47:10" v="1094" actId="1076"/>
          <ac:spMkLst>
            <pc:docMk/>
            <pc:sldMk cId="0" sldId="11090425"/>
            <ac:spMk id="20" creationId="{00000000-0000-0000-0000-000000000000}"/>
          </ac:spMkLst>
        </pc:spChg>
        <pc:cxnChg chg="del">
          <ac:chgData name="Shou, Bert" userId="b2145de5-8c9d-46db-9d39-f1ad313ad639" providerId="ADAL" clId="{EC6B0BCF-90CC-4363-8611-159E6B69C8BD}" dt="2025-05-09T10:21:11.936" v="3" actId="478"/>
          <ac:cxnSpMkLst>
            <pc:docMk/>
            <pc:sldMk cId="0" sldId="11090425"/>
            <ac:cxnSpMk id="23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5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6498000"/>
            <a:ext cx="12204000" cy="360000"/>
          </a:xfrm>
          <a:prstGeom prst="rect">
            <a:avLst/>
          </a:prstGeom>
          <a:gradFill>
            <a:gsLst>
              <a:gs pos="54000">
                <a:srgbClr val="041B53"/>
              </a:gs>
              <a:gs pos="0">
                <a:srgbClr val="092A6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7949675" y="6474159"/>
            <a:ext cx="3600000" cy="324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86" y="6517146"/>
            <a:ext cx="4401693" cy="274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25" y="215577"/>
            <a:ext cx="2340000" cy="659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1" y="441962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8" y="4817826"/>
            <a:ext cx="4488038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" b="457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  <a:alpha val="89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gradFill>
            <a:gsLst>
              <a:gs pos="54000">
                <a:srgbClr val="041B53"/>
              </a:gs>
              <a:gs pos="0">
                <a:srgbClr val="092A6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7949675" y="6474159"/>
            <a:ext cx="3600000" cy="324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25" y="215577"/>
            <a:ext cx="2340000" cy="6594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86" y="6517146"/>
            <a:ext cx="4401693" cy="274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" b="457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  <a:alpha val="89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7949675" y="6474159"/>
            <a:ext cx="3600000" cy="324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731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F6F07-F956-427F-A6F2-CEEE6BC7FB6B}" type="datetimeFigureOut">
              <a:rPr lang="zh-CN" altLang="en-US" smtClean="0"/>
              <a:t>2025/5/10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5280787" y="6642100"/>
            <a:ext cx="16589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Revvity Proprietary Information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image" Target="../media/image11.png"/><Relationship Id="rId3" Type="http://schemas.openxmlformats.org/officeDocument/2006/relationships/tags" Target="../tags/tag77.xml"/><Relationship Id="rId21" Type="http://schemas.openxmlformats.org/officeDocument/2006/relationships/image" Target="../media/image14.sv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8.svg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image" Target="../media/image13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image" Target="../media/image17.png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image" Target="../media/image16.svg"/><Relationship Id="rId10" Type="http://schemas.openxmlformats.org/officeDocument/2006/relationships/tags" Target="../tags/tag84.xml"/><Relationship Id="rId19" Type="http://schemas.openxmlformats.org/officeDocument/2006/relationships/image" Target="../media/image12.sv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tags" Target="../tags/tag32.xml"/><Relationship Id="rId3" Type="http://schemas.openxmlformats.org/officeDocument/2006/relationships/tags" Target="../tags/tag9.xml"/><Relationship Id="rId21" Type="http://schemas.openxmlformats.org/officeDocument/2006/relationships/tags" Target="../tags/tag27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tags" Target="../tags/tag31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29" Type="http://schemas.openxmlformats.org/officeDocument/2006/relationships/image" Target="../media/image8.jpe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tags" Target="../tags/tag30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28" Type="http://schemas.openxmlformats.org/officeDocument/2006/relationships/slideLayout" Target="../slideLayouts/slideLayout15.xml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tags" Target="../tags/tag28.xml"/><Relationship Id="rId27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9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10" Type="http://schemas.openxmlformats.org/officeDocument/2006/relationships/tags" Target="../tags/tag65.xml"/><Relationship Id="rId19" Type="http://schemas.openxmlformats.org/officeDocument/2006/relationships/tags" Target="../tags/tag74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41B53">
              <a:alpha val="88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矩形: 圆顶角 3"/>
          <p:cNvSpPr/>
          <p:nvPr/>
        </p:nvSpPr>
        <p:spPr>
          <a:xfrm>
            <a:off x="346800" y="866402"/>
            <a:ext cx="11498400" cy="522183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4693" r="320"/>
          <a:stretch>
            <a:fillRect/>
          </a:stretch>
        </p:blipFill>
        <p:spPr>
          <a:xfrm>
            <a:off x="346691" y="576510"/>
            <a:ext cx="11498618" cy="5747700"/>
          </a:xfrm>
          <a:prstGeom prst="round2Same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: 圆顶角 7"/>
          <p:cNvSpPr/>
          <p:nvPr/>
        </p:nvSpPr>
        <p:spPr>
          <a:xfrm>
            <a:off x="346800" y="576510"/>
            <a:ext cx="11498400" cy="5749200"/>
          </a:xfrm>
          <a:prstGeom prst="round2Same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637113" y="2292190"/>
            <a:ext cx="10917555" cy="231634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indent="0" algn="ctr" fontAlgn="auto">
              <a:lnSpc>
                <a:spcPct val="150000"/>
              </a:lnSpc>
              <a:defRPr/>
            </a:pPr>
            <a:r>
              <a:rPr lang="zh-CN" altLang="en-US" sz="5400" dirty="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微软雅黑" panose="020B0503020204020204" charset="-122"/>
              </a:rPr>
              <a:t>基于</a:t>
            </a:r>
            <a:r>
              <a:rPr lang="en-US" altLang="zh-CN" sz="5400" dirty="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微软雅黑" panose="020B0503020204020204" charset="-122"/>
              </a:rPr>
              <a:t>LSTM</a:t>
            </a:r>
            <a:r>
              <a:rPr lang="zh-CN" altLang="en-US" sz="5400" dirty="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微软雅黑" panose="020B0503020204020204" charset="-122"/>
              </a:rPr>
              <a:t>的量化交易预测模型</a:t>
            </a:r>
            <a:endParaRPr lang="en-US" altLang="zh-CN" sz="5400" dirty="0">
              <a:solidFill>
                <a:srgbClr val="041B53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cs typeface="微软雅黑" panose="020B0503020204020204" charset="-122"/>
            </a:endParaRPr>
          </a:p>
          <a:p>
            <a:pPr indent="0" algn="ctr" fontAlgn="auto">
              <a:lnSpc>
                <a:spcPct val="150000"/>
              </a:lnSpc>
              <a:defRPr/>
            </a:pPr>
            <a:endParaRPr lang="zh-CN" altLang="en-US" sz="4800" b="0" i="1" dirty="0">
              <a:solidFill>
                <a:srgbClr val="041B53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cs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7008" y="828522"/>
            <a:ext cx="4680000" cy="7641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99046" y="5541793"/>
            <a:ext cx="8007268" cy="460375"/>
          </a:xfrm>
          <a:prstGeom prst="rect">
            <a:avLst/>
          </a:prstGeom>
          <a:noFill/>
          <a:effectLst>
            <a:outerShdw blurRad="508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 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华东师范大学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MEM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endParaRPr lang="zh-CN" altLang="en-US" sz="2400" b="1" spc="300" dirty="0">
              <a:gradFill>
                <a:gsLst>
                  <a:gs pos="0">
                    <a:srgbClr val="BB8A52"/>
                  </a:gs>
                  <a:gs pos="91000">
                    <a:srgbClr val="FDDAB2">
                      <a:lumMod val="97000"/>
                    </a:srgbClr>
                  </a:gs>
                </a:gsLst>
                <a:lin ang="5280000" scaled="0"/>
              </a:gra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6691" y="6001710"/>
            <a:ext cx="11498400" cy="324000"/>
          </a:xfrm>
          <a:prstGeom prst="rect">
            <a:avLst/>
          </a:prstGeom>
          <a:gradFill>
            <a:gsLst>
              <a:gs pos="27000">
                <a:srgbClr val="CBA259"/>
              </a:gs>
              <a:gs pos="71000">
                <a:srgbClr val="E5C99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C6F03-440F-79E5-3BE5-33BDBC8A42EB}"/>
              </a:ext>
            </a:extLst>
          </p:cNvPr>
          <p:cNvSpPr txBox="1"/>
          <p:nvPr/>
        </p:nvSpPr>
        <p:spPr>
          <a:xfrm>
            <a:off x="6037008" y="51271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</a:rPr>
              <a:t>第四组成员：寿毅宁 缪怡然 詹水霞 张宪铮 方建业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28" name="矩形 27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模型性能与优化</a:t>
            </a:r>
            <a:endParaRPr lang="en-US" altLang="zh-CN" sz="2800" b="1" kern="0" spc="100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0" name="泪滴形 9"/>
          <p:cNvSpPr/>
          <p:nvPr>
            <p:custDataLst>
              <p:tags r:id="rId1"/>
            </p:custDataLst>
          </p:nvPr>
        </p:nvSpPr>
        <p:spPr>
          <a:xfrm flipH="1" flipV="1">
            <a:off x="6195060" y="2328545"/>
            <a:ext cx="1560195" cy="1560830"/>
          </a:xfrm>
          <a:prstGeom prst="teardrop">
            <a:avLst/>
          </a:prstGeom>
          <a:gradFill>
            <a:gsLst>
              <a:gs pos="0">
                <a:schemeClr val="accent4">
                  <a:lumMod val="80000"/>
                  <a:lumOff val="2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10800000" scaled="0"/>
          </a:gradFill>
          <a:ln>
            <a:noFill/>
          </a:ln>
          <a:effectLst>
            <a:outerShdw blurRad="203200" dist="76200" dir="2700000" algn="tl" rotWithShape="0">
              <a:schemeClr val="accent4">
                <a:lumMod val="75000"/>
                <a:alpha val="20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9" name="泪滴形 48"/>
          <p:cNvSpPr/>
          <p:nvPr>
            <p:custDataLst>
              <p:tags r:id="rId2"/>
            </p:custDataLst>
          </p:nvPr>
        </p:nvSpPr>
        <p:spPr>
          <a:xfrm flipH="1">
            <a:off x="6195060" y="4064000"/>
            <a:ext cx="1560195" cy="1561465"/>
          </a:xfrm>
          <a:prstGeom prst="teardrop">
            <a:avLst/>
          </a:prstGeom>
          <a:gradFill>
            <a:gsLst>
              <a:gs pos="0">
                <a:schemeClr val="accent3">
                  <a:lumMod val="80000"/>
                  <a:lumOff val="20000"/>
                  <a:alpha val="100000"/>
                </a:schemeClr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  <a:effectLst>
            <a:outerShdw blurRad="203200" dist="76200" dir="2700000" algn="tl" rotWithShape="0">
              <a:schemeClr val="accent3">
                <a:lumMod val="75000"/>
                <a:alpha val="20000"/>
              </a:scheme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2" name="泪滴形 71"/>
          <p:cNvSpPr/>
          <p:nvPr>
            <p:custDataLst>
              <p:tags r:id="rId3"/>
            </p:custDataLst>
          </p:nvPr>
        </p:nvSpPr>
        <p:spPr>
          <a:xfrm>
            <a:off x="4428490" y="4068445"/>
            <a:ext cx="1560830" cy="1561465"/>
          </a:xfrm>
          <a:prstGeom prst="teardrop">
            <a:avLst/>
          </a:prstGeom>
          <a:gradFill>
            <a:gsLst>
              <a:gs pos="0">
                <a:schemeClr val="accent2">
                  <a:lumMod val="80000"/>
                  <a:lumOff val="20000"/>
                  <a:alpha val="100000"/>
                </a:schemeClr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  <a:effectLst>
            <a:outerShdw blurRad="203200" dist="76200" dir="8100000" algn="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7" name="泪滴形 76"/>
          <p:cNvSpPr/>
          <p:nvPr>
            <p:custDataLst>
              <p:tags r:id="rId4"/>
            </p:custDataLst>
          </p:nvPr>
        </p:nvSpPr>
        <p:spPr>
          <a:xfrm flipV="1">
            <a:off x="4427220" y="2327910"/>
            <a:ext cx="1560195" cy="1560830"/>
          </a:xfrm>
          <a:prstGeom prst="teardrop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10800000" scaled="0"/>
          </a:gradFill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0" name="图片 7" descr="343439383331313b343532303032333bc6f3d2b5bcf2bde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59575" y="2893060"/>
            <a:ext cx="431800" cy="431800"/>
          </a:xfrm>
          <a:prstGeom prst="rect">
            <a:avLst/>
          </a:prstGeom>
          <a:effectLst>
            <a:outerShdw blurRad="762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</p:pic>
      <p:pic>
        <p:nvPicPr>
          <p:cNvPr id="11" name="图片 3" descr="343439383331313b343532303031393bd2b5bca8b9dcc0e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91735" y="2892425"/>
            <a:ext cx="431800" cy="431800"/>
          </a:xfrm>
          <a:prstGeom prst="rect">
            <a:avLst/>
          </a:prstGeom>
          <a:effectLst>
            <a:outerShdw blurRad="762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12" name="图片 16" descr="343439383331313b343532303033323bd3a6d3c3b9dcc0ed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93005" y="4633595"/>
            <a:ext cx="431800" cy="431800"/>
          </a:xfrm>
          <a:prstGeom prst="rect">
            <a:avLst/>
          </a:prstGeom>
          <a:effectLst>
            <a:outerShdw blurRad="76200" dist="38100" dir="8100000" algn="tr" rotWithShape="0">
              <a:schemeClr val="accent2">
                <a:lumMod val="75000"/>
                <a:alpha val="40000"/>
              </a:schemeClr>
            </a:outerShdw>
          </a:effectLst>
        </p:spPr>
      </p:pic>
      <p:pic>
        <p:nvPicPr>
          <p:cNvPr id="13" name="图片 4" descr="343439383331313b343532303032303bb8f6c8cbd0c5cfa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59575" y="4629150"/>
            <a:ext cx="431800" cy="431800"/>
          </a:xfrm>
          <a:prstGeom prst="rect">
            <a:avLst/>
          </a:prstGeom>
          <a:effectLst>
            <a:outerShdw blurRad="76200" dist="38100" dir="2700000" algn="tl" rotWithShape="0">
              <a:schemeClr val="accent3">
                <a:lumMod val="75000"/>
                <a:alpha val="40000"/>
              </a:schemeClr>
            </a:outerShdw>
          </a:effectLst>
        </p:spPr>
      </p:pic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1408430" y="2820035"/>
            <a:ext cx="2667635" cy="10712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初始模型使用了均值回归预测，误差较大。优化后采用方向分类预测，更符合交易决策需求。
方向分类预测可直接给出涨跌方向，便于投资者快速决策。</a:t>
            </a: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1408430" y="1935480"/>
            <a:ext cx="2667635" cy="8388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预测目标</a:t>
            </a: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8110220" y="2820035"/>
            <a:ext cx="2667000" cy="10712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单层LSTM捕捉信息有限。本模型采用双向LSTM+Dropout，增强模型性能。
双向LSTM+Dropout可有效处理长序列数据，提升模型在复杂市场环境下的预测能力。</a:t>
            </a: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8110220" y="1935480"/>
            <a:ext cx="2667000" cy="8388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模型架构</a:t>
            </a: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8110220" y="4869180"/>
            <a:ext cx="2667000" cy="10712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原始阈值信号策略适应性差。优化后的模型，调整了阈值，提高信号准确性。
</a:t>
            </a:r>
          </a:p>
        </p:txBody>
      </p:sp>
      <p:sp>
        <p:nvSpPr>
          <p:cNvPr id="31" name="矩形 30"/>
          <p:cNvSpPr/>
          <p:nvPr>
            <p:custDataLst>
              <p:tags r:id="rId14"/>
            </p:custDataLst>
          </p:nvPr>
        </p:nvSpPr>
        <p:spPr>
          <a:xfrm>
            <a:off x="8110220" y="3984625"/>
            <a:ext cx="2667000" cy="8388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交易策略</a:t>
            </a:r>
          </a:p>
        </p:txBody>
      </p:sp>
      <p:sp>
        <p:nvSpPr>
          <p:cNvPr id="34" name="矩形 33"/>
          <p:cNvSpPr/>
          <p:nvPr>
            <p:custDataLst>
              <p:tags r:id="rId15"/>
            </p:custDataLst>
          </p:nvPr>
        </p:nvSpPr>
        <p:spPr>
          <a:xfrm>
            <a:off x="1408430" y="4869180"/>
            <a:ext cx="2667635" cy="10712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初始模型仅使用5- 10个技术指标，信息量有限。本模型使用20+复合指标，涵盖更多市场信息。
复合指标结合多种技术指标，如均线与成交量结合，提升模型对市场变化的敏感度。</a:t>
            </a:r>
          </a:p>
        </p:txBody>
      </p:sp>
      <p:sp>
        <p:nvSpPr>
          <p:cNvPr id="37" name="矩形 36"/>
          <p:cNvSpPr/>
          <p:nvPr>
            <p:custDataLst>
              <p:tags r:id="rId16"/>
            </p:custDataLst>
          </p:nvPr>
        </p:nvSpPr>
        <p:spPr>
          <a:xfrm>
            <a:off x="1408430" y="3984625"/>
            <a:ext cx="2667635" cy="8388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特征工程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617223" y="2035926"/>
            <a:ext cx="3600000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混淆矩阵得分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7617223" y="2739466"/>
            <a:ext cx="3600000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 真实下跌 预测下跌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: 12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真实下跌 预测上涨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: 34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真实上涨 预测下跌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: 8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真实上涨 预测上涨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: 44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74777" y="3537384"/>
            <a:ext cx="3600000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模型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整体指标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74777" y="4234983"/>
            <a:ext cx="3600000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- 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方向预测准确率：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57.14%</a:t>
            </a:r>
          </a:p>
          <a:p>
            <a:pPr marL="285750" indent="-285750" algn="r">
              <a:lnSpc>
                <a:spcPct val="150000"/>
              </a:lnSpc>
              <a:buFontTx/>
              <a:buChar char="-"/>
            </a:pP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ROC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曲线下面积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(AUC)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：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0.5999</a:t>
            </a:r>
          </a:p>
          <a:p>
            <a:pPr marL="285750" indent="-285750" algn="r">
              <a:lnSpc>
                <a:spcPct val="150000"/>
              </a:lnSpc>
              <a:buFontTx/>
              <a:buChar char="-"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精确率：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0.5641</a:t>
            </a:r>
          </a:p>
          <a:p>
            <a:pPr marL="285750" indent="-285750" algn="r">
              <a:lnSpc>
                <a:spcPct val="150000"/>
              </a:lnSpc>
              <a:buFontTx/>
              <a:buChar char="-"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召回率：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0.8462</a:t>
            </a:r>
          </a:p>
          <a:p>
            <a:pPr marL="285750" indent="-285750" algn="r">
              <a:lnSpc>
                <a:spcPct val="150000"/>
              </a:lnSpc>
              <a:buFontTx/>
              <a:buChar char="-"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F1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分数：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0.6769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987553" y="2492275"/>
            <a:ext cx="1417052" cy="775193"/>
          </a:xfrm>
          <a:prstGeom prst="rightArrow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72652" y="2302219"/>
            <a:ext cx="1155309" cy="115530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269926" y="239949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486400" y="2615965"/>
            <a:ext cx="527814" cy="52781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4787395" y="4017430"/>
            <a:ext cx="1417052" cy="77519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864039" y="3827374"/>
            <a:ext cx="1155309" cy="11553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961313" y="3924647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6177787" y="4160896"/>
            <a:ext cx="527812" cy="48826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28" name="矩形 27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模型性能验证</a:t>
            </a:r>
            <a:endParaRPr lang="en-US" altLang="zh-CN" sz="2800" b="1" kern="0" spc="100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 rot="5400000">
            <a:off x="-113243" y="2647288"/>
            <a:ext cx="4226352" cy="2609216"/>
          </a:xfrm>
          <a:prstGeom prst="homePlate">
            <a:avLst>
              <a:gd name="adj" fmla="val 35309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325" y="1838721"/>
            <a:ext cx="2609217" cy="56754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87413" y="3136900"/>
            <a:ext cx="2225039" cy="6614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gradFill>
                  <a:gsLst>
                    <a:gs pos="0">
                      <a:srgbClr val="73B2FF">
                        <a:alpha val="100000"/>
                      </a:srgbClr>
                    </a:gs>
                    <a:gs pos="79000">
                      <a:srgbClr val="157FFF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年化收益率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870398" y="3872821"/>
            <a:ext cx="2259070" cy="16646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4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模型策略年化收益率达17.71%，</a:t>
            </a:r>
            <a:r>
              <a:rPr kumimoji="1" lang="en-US" altLang="zh-CN" sz="1245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远超市场平均水平，说明模型交易策略有效</a:t>
            </a:r>
            <a:r>
              <a:rPr kumimoji="1" lang="en-US" altLang="zh-CN" sz="124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
</a:t>
            </a:r>
            <a:r>
              <a:rPr kumimoji="1" lang="en-US" altLang="zh-CN" sz="1245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高年化收益率得益于精准的交易信号和有效的风险控制</a:t>
            </a:r>
            <a:r>
              <a:rPr kumimoji="1" lang="en-US" altLang="zh-CN" sz="124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530223" y="2121261"/>
            <a:ext cx="939420" cy="939418"/>
          </a:xfrm>
          <a:prstGeom prst="ellipse">
            <a:avLst/>
          </a:prstGeom>
          <a:gradFill>
            <a:gsLst>
              <a:gs pos="7000">
                <a:schemeClr val="accent1">
                  <a:lumMod val="20000"/>
                  <a:lumOff val="80000"/>
                  <a:alpha val="100000"/>
                </a:schemeClr>
              </a:gs>
              <a:gs pos="76000">
                <a:schemeClr val="accent1"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79400" dist="1524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2617468" y="2647288"/>
            <a:ext cx="4226352" cy="2609216"/>
          </a:xfrm>
          <a:prstGeom prst="homePlate">
            <a:avLst>
              <a:gd name="adj" fmla="val 35309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426036" y="1838721"/>
            <a:ext cx="2609217" cy="56754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601109" y="3872821"/>
            <a:ext cx="2259070" cy="16646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夏普比率0.139，表明模型策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需要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在承担单位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较高的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风险时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才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能获得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对应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收益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高夏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低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比率说明模型在风险控制和收益获取上表现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欠佳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260934" y="2121261"/>
            <a:ext cx="939420" cy="939418"/>
          </a:xfrm>
          <a:prstGeom prst="ellipse">
            <a:avLst/>
          </a:prstGeom>
          <a:gradFill>
            <a:gsLst>
              <a:gs pos="7000">
                <a:schemeClr val="accent1">
                  <a:lumMod val="20000"/>
                  <a:lumOff val="80000"/>
                  <a:alpha val="100000"/>
                </a:schemeClr>
              </a:gs>
              <a:gs pos="76000">
                <a:schemeClr val="accent1"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79400" dist="1524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5348179" y="2647288"/>
            <a:ext cx="4226352" cy="2609216"/>
          </a:xfrm>
          <a:prstGeom prst="homePlate">
            <a:avLst>
              <a:gd name="adj" fmla="val 35309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156747" y="1838721"/>
            <a:ext cx="2609217" cy="56754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31820" y="3872821"/>
            <a:ext cx="2259070" cy="16669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最大回撤87.16%，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说明模型在极端市场情况下风险控制仍有不足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需进一步优化风险控制策略，如调整止损止盈点，降低最大回撤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991645" y="2121261"/>
            <a:ext cx="939420" cy="939418"/>
          </a:xfrm>
          <a:prstGeom prst="ellipse">
            <a:avLst/>
          </a:prstGeom>
          <a:gradFill>
            <a:gsLst>
              <a:gs pos="7000">
                <a:schemeClr val="accent1">
                  <a:lumMod val="20000"/>
                  <a:lumOff val="80000"/>
                  <a:alpha val="100000"/>
                </a:schemeClr>
              </a:gs>
              <a:gs pos="76000">
                <a:schemeClr val="accent1"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79400" dist="1524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8078890" y="2647288"/>
            <a:ext cx="4226352" cy="2609216"/>
          </a:xfrm>
          <a:prstGeom prst="homePlate">
            <a:avLst>
              <a:gd name="adj" fmla="val 35309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887458" y="1838721"/>
            <a:ext cx="2609217" cy="56754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062531" y="3872821"/>
            <a:ext cx="2259070" cy="16646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交易频次39次/4个月，交易频率适中，避免过度交易导致成本增加。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合理的交易频次确保模型在市场波动中能有效把握机会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9722356" y="2146386"/>
            <a:ext cx="939420" cy="939418"/>
          </a:xfrm>
          <a:prstGeom prst="ellipse">
            <a:avLst/>
          </a:prstGeom>
          <a:gradFill>
            <a:gsLst>
              <a:gs pos="7000">
                <a:schemeClr val="accent1">
                  <a:lumMod val="20000"/>
                  <a:lumOff val="80000"/>
                  <a:alpha val="100000"/>
                </a:schemeClr>
              </a:gs>
              <a:gs pos="76000">
                <a:schemeClr val="accent1"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79400" dist="1524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768954" y="2359991"/>
            <a:ext cx="461958" cy="461958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66814" y="2359991"/>
            <a:ext cx="527660" cy="46195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254117" y="2359991"/>
            <a:ext cx="404506" cy="46195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1086" y="2385116"/>
            <a:ext cx="461960" cy="46195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630613" y="3136900"/>
            <a:ext cx="2225039" cy="6614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73B2FF">
                        <a:alpha val="100000"/>
                      </a:srgbClr>
                    </a:gs>
                    <a:gs pos="79000">
                      <a:srgbClr val="157FFF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夏普比率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361114" y="3136900"/>
            <a:ext cx="2225039" cy="6614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73B2FF">
                        <a:alpha val="100000"/>
                      </a:srgbClr>
                    </a:gs>
                    <a:gs pos="79000">
                      <a:srgbClr val="157FFF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最大回撤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091614" y="3136900"/>
            <a:ext cx="2225039" cy="6614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73B2FF">
                        <a:alpha val="100000"/>
                      </a:srgbClr>
                    </a:gs>
                    <a:gs pos="79000">
                      <a:srgbClr val="157FFF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交易频次</a:t>
            </a:r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28" name="矩形 27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交易策略验证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FDD401-0623-987D-1578-3F4E7A76E266}"/>
              </a:ext>
            </a:extLst>
          </p:cNvPr>
          <p:cNvSpPr txBox="1"/>
          <p:nvPr/>
        </p:nvSpPr>
        <p:spPr>
          <a:xfrm>
            <a:off x="684165" y="1109180"/>
            <a:ext cx="10823669" cy="464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模型选取美股可口可乐公司总历史上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年数据（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21-23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）基于后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15%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测试集的基础上，进行收益验证</a:t>
            </a:r>
            <a:endParaRPr kumimoji="1"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28" name="矩形 27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未来研究方向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7318591" y="968724"/>
            <a:ext cx="4092984" cy="2800177"/>
          </a:xfrm>
          <a:prstGeom prst="roundRect">
            <a:avLst>
              <a:gd name="adj" fmla="val 36841"/>
            </a:avLst>
          </a:prstGeom>
          <a:gradFill>
            <a:gsLst>
              <a:gs pos="1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707860" y="2961121"/>
            <a:ext cx="1314446" cy="13144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42502" y="1172621"/>
            <a:ext cx="3845161" cy="545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lang="en-US" altLang="zh-CN" sz="20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长期方向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442501" y="1924536"/>
            <a:ext cx="3845161" cy="888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强化学习策略优化：采用强化学习优化交易策略，提高策略适应性和收益性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。
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强化学习可根据市场反馈动态调整策略，提升模型在复杂市场环境下的表现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。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056201" y="3309462"/>
            <a:ext cx="617764" cy="6177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202821" y="3465408"/>
            <a:ext cx="324524" cy="30587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84455" y="2961121"/>
            <a:ext cx="1314446" cy="13144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119098" y="4276304"/>
            <a:ext cx="3845161" cy="545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lang="en-US" altLang="zh-CN" sz="20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中期方向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173419" y="5058061"/>
            <a:ext cx="3845161" cy="12546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多因子融合：加入舆情数据等多因子，丰富数据维度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。
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舆情数据可反映市场情绪，与技术指标结合，提升模型对市场变化的敏感度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。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732796" y="3309462"/>
            <a:ext cx="617764" cy="6177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83644" y="3465408"/>
            <a:ext cx="316068" cy="30587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1783" y="968724"/>
            <a:ext cx="4092984" cy="2800177"/>
          </a:xfrm>
          <a:prstGeom prst="roundRect">
            <a:avLst>
              <a:gd name="adj" fmla="val 36841"/>
            </a:avLst>
          </a:prstGeom>
          <a:gradFill>
            <a:gsLst>
              <a:gs pos="1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061052" y="2961121"/>
            <a:ext cx="1314446" cy="13144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0425" y="1129281"/>
            <a:ext cx="3845161" cy="545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短期方向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95694" y="1928050"/>
            <a:ext cx="3845161" cy="888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集成学习增强：将LSTM与Transformer结合，进一步提升模型性能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。
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Transformer在处理长序列数据上优势明显，与LSTM结合可增强模型对复杂市场信息的捕捉能力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。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2409393" y="3309462"/>
            <a:ext cx="617764" cy="6177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577091" y="3465408"/>
            <a:ext cx="282368" cy="30587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41B53">
              <a:alpha val="88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矩形: 圆顶角 3"/>
          <p:cNvSpPr/>
          <p:nvPr/>
        </p:nvSpPr>
        <p:spPr>
          <a:xfrm>
            <a:off x="346800" y="866402"/>
            <a:ext cx="11498400" cy="522183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4693" r="320"/>
          <a:stretch>
            <a:fillRect/>
          </a:stretch>
        </p:blipFill>
        <p:spPr>
          <a:xfrm>
            <a:off x="346691" y="576510"/>
            <a:ext cx="11498618" cy="5747700"/>
          </a:xfrm>
          <a:prstGeom prst="round2Same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: 圆顶角 7"/>
          <p:cNvSpPr/>
          <p:nvPr/>
        </p:nvSpPr>
        <p:spPr>
          <a:xfrm>
            <a:off x="346800" y="576510"/>
            <a:ext cx="11498400" cy="5749200"/>
          </a:xfrm>
          <a:prstGeom prst="round2Same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2386793" y="1963994"/>
            <a:ext cx="7418414" cy="186118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zh-CN" altLang="en-US" sz="11500" dirty="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感谢聆听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7008" y="828522"/>
            <a:ext cx="4680000" cy="7641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92366" y="4419113"/>
            <a:ext cx="8007268" cy="460375"/>
          </a:xfrm>
          <a:prstGeom prst="rect">
            <a:avLst/>
          </a:prstGeom>
          <a:noFill/>
          <a:effectLst>
            <a:outerShdw blurRad="508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 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华东师范大学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MEM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endParaRPr lang="zh-CN" altLang="en-US" sz="2400" b="1" spc="300" dirty="0">
              <a:gradFill>
                <a:gsLst>
                  <a:gs pos="0">
                    <a:srgbClr val="BB8A52"/>
                  </a:gs>
                  <a:gs pos="91000">
                    <a:srgbClr val="FDDAB2">
                      <a:lumMod val="97000"/>
                    </a:srgbClr>
                  </a:gs>
                </a:gsLst>
                <a:lin ang="5280000" scaled="0"/>
              </a:gra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6691" y="6001710"/>
            <a:ext cx="11498400" cy="324000"/>
          </a:xfrm>
          <a:prstGeom prst="rect">
            <a:avLst/>
          </a:prstGeom>
          <a:gradFill>
            <a:gsLst>
              <a:gs pos="27000">
                <a:srgbClr val="CBA259"/>
              </a:gs>
              <a:gs pos="71000">
                <a:srgbClr val="E5C99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3" name="矩形 2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1957" y="336299"/>
            <a:ext cx="38035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团队介绍</a:t>
            </a:r>
          </a:p>
        </p:txBody>
      </p:sp>
      <p:graphicFrame>
        <p:nvGraphicFramePr>
          <p:cNvPr id="6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58495" y="1346200"/>
          <a:ext cx="10820400" cy="4272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5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组员</a:t>
                      </a:r>
                    </a:p>
                  </a:txBody>
                  <a:tcPr>
                    <a:solidFill>
                      <a:srgbClr val="021D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负责内容</a:t>
                      </a:r>
                    </a:p>
                  </a:txBody>
                  <a:tcPr>
                    <a:solidFill>
                      <a:srgbClr val="021D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寿毅宁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缪怡然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张宪铮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方建业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詹水霞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810307" y="1744925"/>
            <a:ext cx="6440271" cy="2999758"/>
          </a:xfrm>
          <a:custGeom>
            <a:avLst/>
            <a:gdLst>
              <a:gd name="connsiteX0" fmla="*/ 0 w 6440271"/>
              <a:gd name="connsiteY0" fmla="*/ 0 h 2999758"/>
              <a:gd name="connsiteX1" fmla="*/ 1513036 w 6440271"/>
              <a:gd name="connsiteY1" fmla="*/ 131569 h 2999758"/>
              <a:gd name="connsiteX2" fmla="*/ 631528 w 6440271"/>
              <a:gd name="connsiteY2" fmla="*/ 782832 h 2999758"/>
              <a:gd name="connsiteX3" fmla="*/ 3835218 w 6440271"/>
              <a:gd name="connsiteY3" fmla="*/ 953871 h 2999758"/>
              <a:gd name="connsiteX4" fmla="*/ 2526113 w 6440271"/>
              <a:gd name="connsiteY4" fmla="*/ 1986682 h 2999758"/>
              <a:gd name="connsiteX5" fmla="*/ 6440271 w 6440271"/>
              <a:gd name="connsiteY5" fmla="*/ 2999758 h 2999758"/>
            </a:gdLst>
            <a:ahLst/>
            <a:cxnLst/>
            <a:rect l="l" t="t" r="r" b="b"/>
            <a:pathLst>
              <a:path w="6440271" h="2999758">
                <a:moveTo>
                  <a:pt x="0" y="0"/>
                </a:moveTo>
                <a:cubicBezTo>
                  <a:pt x="703890" y="548"/>
                  <a:pt x="1407781" y="1097"/>
                  <a:pt x="1513036" y="131569"/>
                </a:cubicBezTo>
                <a:cubicBezTo>
                  <a:pt x="1618291" y="262041"/>
                  <a:pt x="244498" y="645782"/>
                  <a:pt x="631528" y="782832"/>
                </a:cubicBezTo>
                <a:cubicBezTo>
                  <a:pt x="1018558" y="919882"/>
                  <a:pt x="3519454" y="753229"/>
                  <a:pt x="3835218" y="953871"/>
                </a:cubicBezTo>
                <a:cubicBezTo>
                  <a:pt x="4150982" y="1154513"/>
                  <a:pt x="1966946" y="1606231"/>
                  <a:pt x="2526113" y="1986682"/>
                </a:cubicBezTo>
                <a:cubicBezTo>
                  <a:pt x="3085280" y="2367133"/>
                  <a:pt x="5392110" y="2844069"/>
                  <a:pt x="6440271" y="2999758"/>
                </a:cubicBezTo>
              </a:path>
            </a:pathLst>
          </a:custGeom>
          <a:noFill/>
          <a:ln w="381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282823" y="2352515"/>
            <a:ext cx="248603" cy="248603"/>
            <a:chOff x="2282823" y="2352515"/>
            <a:chExt cx="248603" cy="248603"/>
          </a:xfrm>
        </p:grpSpPr>
        <p:sp>
          <p:nvSpPr>
            <p:cNvPr id="6" name="标题 1"/>
            <p:cNvSpPr txBox="1"/>
            <p:nvPr/>
          </p:nvSpPr>
          <p:spPr>
            <a:xfrm>
              <a:off x="2339416" y="240910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282823" y="235251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21323" y="2611595"/>
            <a:ext cx="248603" cy="248603"/>
            <a:chOff x="5521323" y="2611595"/>
            <a:chExt cx="248603" cy="248603"/>
          </a:xfrm>
        </p:grpSpPr>
        <p:sp>
          <p:nvSpPr>
            <p:cNvPr id="9" name="标题 1"/>
            <p:cNvSpPr txBox="1"/>
            <p:nvPr/>
          </p:nvSpPr>
          <p:spPr>
            <a:xfrm>
              <a:off x="5577916" y="266818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521323" y="261159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27363" y="4623275"/>
            <a:ext cx="248603" cy="248603"/>
            <a:chOff x="8127363" y="4623275"/>
            <a:chExt cx="248603" cy="248603"/>
          </a:xfrm>
        </p:grpSpPr>
        <p:sp>
          <p:nvSpPr>
            <p:cNvPr id="12" name="标题 1"/>
            <p:cNvSpPr txBox="1"/>
            <p:nvPr/>
          </p:nvSpPr>
          <p:spPr>
            <a:xfrm>
              <a:off x="8183956" y="467986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8127363" y="462327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8560241" y="5033652"/>
            <a:ext cx="3060054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构建了完整的端到端量化交易系统，涵盖数据处理、模型预测、信号生成和策略执行。
该系统可扩展性强，能融入更多数据源和技术指标，适应不同市场环境。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43280" y="3148271"/>
            <a:ext cx="3017520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模型方向预测准确率提升8个百分点，从49.06%提升至57.14%，</a:t>
            </a:r>
            <a:r>
              <a:rPr kumimoji="1" lang="en-US" altLang="zh-CN" sz="111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显著提升交易决策准确性</a:t>
            </a:r>
            <a:r>
              <a:rPr kumimoji="1" lang="en-US" altLang="zh-CN" sz="111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
</a:t>
            </a:r>
            <a:r>
              <a:rPr kumimoji="1" lang="en-US" altLang="zh-CN" sz="111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提升的准确率使投资者能更精准把握市场趋势，提高交易成功率</a:t>
            </a:r>
            <a:r>
              <a:rPr kumimoji="1" lang="en-US" altLang="zh-CN" sz="111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083741" y="2759651"/>
            <a:ext cx="3047139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5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模型策略年化收益率达17.71%，</a:t>
            </a:r>
            <a:r>
              <a:rPr kumimoji="1" lang="en-US" altLang="zh-CN" sz="135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实现超额收益，为投资者带来可观回报</a:t>
            </a:r>
            <a:r>
              <a:rPr kumimoji="1" lang="en-US" altLang="zh-CN" sz="135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
</a:t>
            </a:r>
            <a:r>
              <a:rPr kumimoji="1" lang="en-US" altLang="zh-CN" sz="135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超额收益源于精准的交易信号和有效的风险控制策略</a:t>
            </a:r>
            <a:r>
              <a:rPr kumimoji="1" lang="en-US" altLang="zh-CN" sz="135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560241" y="3870960"/>
            <a:ext cx="611074" cy="61107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083741" y="1625199"/>
            <a:ext cx="611074" cy="591359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3280" y="1988820"/>
            <a:ext cx="611074" cy="6110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3280" y="2767271"/>
            <a:ext cx="30175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方向预测准确率提升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101080" y="2348171"/>
            <a:ext cx="30175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年化收益率超额收益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8564880" y="4646871"/>
            <a:ext cx="30556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端到端量化交易系统</a:t>
            </a:r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28" name="矩形 27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核心结论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72400" y="2395516"/>
            <a:ext cx="4384221" cy="3382984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67039" y="2799395"/>
            <a:ext cx="504000" cy="50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17250" y="2955718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03304" y="3657534"/>
            <a:ext cx="3722413" cy="1947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混淆矩阵：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 真实下跌 预测下跌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: 12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真实下跌 预测上涨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: 34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真实上涨 预测下跌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: 8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真实上涨 预测上涨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: 44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模型在上涨方向预测上表现较好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6871879" y="2395516"/>
            <a:ext cx="4384221" cy="33884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566518" y="2799395"/>
            <a:ext cx="504000" cy="50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216729" y="2955718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21833" y="3657534"/>
            <a:ext cx="3684313" cy="1947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模型对下跌方向预测准确率较低，需进一步优化特征工程和网络架构，提高对市场下跌信号的捕捉能力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5708600" y="3720919"/>
            <a:ext cx="787500" cy="756000"/>
          </a:xfrm>
          <a:prstGeom prst="rightArrow">
            <a:avLst>
              <a:gd name="adj1" fmla="val 64800"/>
              <a:gd name="adj2" fmla="val 36770"/>
            </a:avLst>
          </a:prstGeom>
          <a:gradFill>
            <a:gsLst>
              <a:gs pos="10000">
                <a:schemeClr val="bg1">
                  <a:alpha val="0"/>
                </a:schemeClr>
              </a:gs>
              <a:gs pos="9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28" name="矩形 27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模型性能验证</a:t>
            </a:r>
            <a:endParaRPr lang="en-US" altLang="zh-CN" sz="2800" b="1" kern="0" spc="100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6" b="7866"/>
          <a:stretch>
            <a:fillRect/>
          </a:stretch>
        </p:blipFill>
        <p:spPr>
          <a:xfrm>
            <a:off x="-40192" y="-16212"/>
            <a:ext cx="12237768" cy="68805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276824" y="2933288"/>
            <a:ext cx="4703960" cy="1152000"/>
            <a:chOff x="-276824" y="2933288"/>
            <a:chExt cx="4703960" cy="1152000"/>
          </a:xfrm>
        </p:grpSpPr>
        <p:sp>
          <p:nvSpPr>
            <p:cNvPr id="18" name="文本框 17"/>
            <p:cNvSpPr txBox="1"/>
            <p:nvPr/>
          </p:nvSpPr>
          <p:spPr>
            <a:xfrm>
              <a:off x="-45769" y="2933288"/>
              <a:ext cx="4472905" cy="1152000"/>
            </a:xfrm>
            <a:prstGeom prst="rect">
              <a:avLst/>
            </a:prstGeom>
            <a:gradFill>
              <a:gsLst>
                <a:gs pos="0">
                  <a:srgbClr val="BB8A52"/>
                </a:gs>
                <a:gs pos="91000">
                  <a:srgbClr val="FDDAB2">
                    <a:lumMod val="97000"/>
                  </a:srgbClr>
                </a:gs>
              </a:gsLst>
              <a:lin ang="528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000" b="1" dirty="0">
                <a:solidFill>
                  <a:srgbClr val="041B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" panose="00020600040101010101" pitchFamily="18" charset="-122"/>
                <a:sym typeface="+mn-lt"/>
              </a:endParaRPr>
            </a:p>
            <a:p>
              <a:pPr algn="ctr"/>
              <a:endParaRPr lang="en-US" altLang="zh-CN" sz="2000" b="1" dirty="0">
                <a:solidFill>
                  <a:srgbClr val="041B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" panose="00020600040101010101" pitchFamily="18" charset="-122"/>
                <a:sym typeface="+mn-lt"/>
              </a:endParaRPr>
            </a:p>
            <a:p>
              <a:pPr algn="ctr"/>
              <a:endParaRPr lang="en-US" altLang="zh-CN" sz="2000" b="1" dirty="0">
                <a:solidFill>
                  <a:srgbClr val="041B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-276824" y="2939902"/>
              <a:ext cx="447290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阿里巴巴普惠体 Heavy" panose="00020600040101010101" pitchFamily="18" charset="-122"/>
                  <a:sym typeface="+mn-lt"/>
                </a:rPr>
                <a:t>目录</a:t>
              </a:r>
              <a:endParaRPr lang="en-US" altLang="zh-CN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 Heavy" panose="00020600040101010101" pitchFamily="18" charset="-122"/>
                <a:sym typeface="+mn-lt"/>
              </a:endParaRPr>
            </a:p>
            <a:p>
              <a:pPr algn="ctr"/>
              <a:r>
                <a:rPr lang="en-US" altLang="zh-CN" sz="2000" b="1" dirty="0">
                  <a:solidFill>
                    <a:srgbClr val="041B5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阿里巴巴普惠体" panose="00020600040101010101" pitchFamily="18" charset="-122"/>
                  <a:sym typeface="+mn-lt"/>
                </a:rPr>
                <a:t>CONTENTS</a:t>
              </a:r>
            </a:p>
          </p:txBody>
        </p:sp>
        <p:sp>
          <p:nvSpPr>
            <p:cNvPr id="44" name="箭头: V 形 3"/>
            <p:cNvSpPr/>
            <p:nvPr/>
          </p:nvSpPr>
          <p:spPr bwMode="auto">
            <a:xfrm>
              <a:off x="3486332" y="3066693"/>
              <a:ext cx="539115" cy="885190"/>
            </a:xfrm>
            <a:prstGeom prst="chevron">
              <a:avLst>
                <a:gd name="adj" fmla="val 66431"/>
              </a:avLst>
            </a:prstGeom>
            <a:solidFill>
              <a:srgbClr val="041B5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41B5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2895443" y="-23873"/>
            <a:ext cx="9296535" cy="68818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5" h="10800">
                <a:moveTo>
                  <a:pt x="0" y="0"/>
                </a:moveTo>
                <a:lnTo>
                  <a:pt x="13685" y="0"/>
                </a:lnTo>
                <a:lnTo>
                  <a:pt x="13685" y="10800"/>
                </a:lnTo>
                <a:lnTo>
                  <a:pt x="0" y="10800"/>
                </a:lnTo>
                <a:lnTo>
                  <a:pt x="0" y="10767"/>
                </a:lnTo>
                <a:lnTo>
                  <a:pt x="2287" y="56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903136" y="-108921"/>
            <a:ext cx="1524000" cy="6997065"/>
          </a:xfrm>
          <a:custGeom>
            <a:avLst/>
            <a:gdLst>
              <a:gd name="connisteX0" fmla="*/ 12700 w 1524000"/>
              <a:gd name="connsiteY0" fmla="*/ 0 h 6997065"/>
              <a:gd name="connisteX1" fmla="*/ 1524000 w 1524000"/>
              <a:gd name="connsiteY1" fmla="*/ 3593465 h 6997065"/>
              <a:gd name="connisteX2" fmla="*/ 0 w 1524000"/>
              <a:gd name="connsiteY2" fmla="*/ 6997065 h 69970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24000" h="6997065">
                <a:moveTo>
                  <a:pt x="12700" y="0"/>
                </a:moveTo>
                <a:lnTo>
                  <a:pt x="1524000" y="3593465"/>
                </a:lnTo>
                <a:lnTo>
                  <a:pt x="0" y="6997065"/>
                </a:lnTo>
              </a:path>
            </a:pathLst>
          </a:custGeom>
          <a:noFill/>
          <a:ln w="133350">
            <a:gradFill>
              <a:gsLst>
                <a:gs pos="0">
                  <a:srgbClr val="BB8A52"/>
                </a:gs>
                <a:gs pos="91000">
                  <a:srgbClr val="FDDAB2">
                    <a:lumMod val="97000"/>
                  </a:srgbClr>
                </a:gs>
              </a:gsLst>
              <a:lin ang="5280000" scaled="0"/>
            </a:gradFill>
          </a:ln>
          <a:effectLst>
            <a:outerShdw blurRad="177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99077" y="355059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B70031"/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7" name="矩形: 圆角 45"/>
          <p:cNvSpPr/>
          <p:nvPr/>
        </p:nvSpPr>
        <p:spPr>
          <a:xfrm flipV="1">
            <a:off x="3631808" y="913765"/>
            <a:ext cx="2174240" cy="762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6D1A7">
                  <a:alpha val="89000"/>
                </a:srgbClr>
              </a:gs>
              <a:gs pos="20000">
                <a:srgbClr val="FFC27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72" name="组合 71"/>
          <p:cNvGrpSpPr/>
          <p:nvPr>
            <p:custDataLst>
              <p:tags r:id="rId2"/>
            </p:custDataLst>
          </p:nvPr>
        </p:nvGrpSpPr>
        <p:grpSpPr>
          <a:xfrm>
            <a:off x="5386941" y="1758514"/>
            <a:ext cx="5025390" cy="642620"/>
            <a:chOff x="9870" y="2332"/>
            <a:chExt cx="7914" cy="1012"/>
          </a:xfrm>
        </p:grpSpPr>
        <p:grpSp>
          <p:nvGrpSpPr>
            <p:cNvPr id="37" name="组合 36"/>
            <p:cNvGrpSpPr/>
            <p:nvPr/>
          </p:nvGrpSpPr>
          <p:grpSpPr>
            <a:xfrm>
              <a:off x="9870" y="2371"/>
              <a:ext cx="1914" cy="973"/>
              <a:chOff x="2215144" y="982844"/>
              <a:chExt cx="1289041" cy="849647"/>
            </a:xfrm>
          </p:grpSpPr>
          <p:sp>
            <p:nvSpPr>
              <p:cNvPr id="38" name="矩形 37"/>
              <p:cNvSpPr/>
              <p:nvPr>
                <p:custDataLst>
                  <p:tags r:id="rId26"/>
                </p:custDataLst>
              </p:nvPr>
            </p:nvSpPr>
            <p:spPr>
              <a:xfrm>
                <a:off x="2215144" y="982844"/>
                <a:ext cx="1120898" cy="842780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39" name="文本框 9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2437386" y="1030033"/>
                <a:ext cx="1066799" cy="802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二</a:t>
                </a: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1274" y="2332"/>
              <a:ext cx="6510" cy="965"/>
              <a:chOff x="4315150" y="951188"/>
              <a:chExt cx="3149798" cy="540057"/>
            </a:xfrm>
          </p:grpSpPr>
          <p:sp>
            <p:nvSpPr>
              <p:cNvPr id="53" name="矩形 52"/>
              <p:cNvSpPr/>
              <p:nvPr>
                <p:custDataLst>
                  <p:tags r:id="rId25"/>
                </p:custDataLst>
              </p:nvPr>
            </p:nvSpPr>
            <p:spPr>
              <a:xfrm>
                <a:off x="4637801" y="1062652"/>
                <a:ext cx="2827147" cy="355374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2200" b="1" kern="0" spc="100" dirty="0">
                    <a:solidFill>
                      <a:srgbClr val="041B53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ea"/>
                  </a:rPr>
                  <a:t>模型架构与方法</a:t>
                </a:r>
              </a:p>
            </p:txBody>
          </p:sp>
          <p:sp>
            <p:nvSpPr>
              <p:cNvPr id="54" name="平行四边形 53"/>
              <p:cNvSpPr/>
              <p:nvPr/>
            </p:nvSpPr>
            <p:spPr>
              <a:xfrm>
                <a:off x="4315150" y="951188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grpSp>
        <p:nvGrpSpPr>
          <p:cNvPr id="73" name="组合 72"/>
          <p:cNvGrpSpPr/>
          <p:nvPr>
            <p:custDataLst>
              <p:tags r:id="rId3"/>
            </p:custDataLst>
          </p:nvPr>
        </p:nvGrpSpPr>
        <p:grpSpPr>
          <a:xfrm>
            <a:off x="5386941" y="2579569"/>
            <a:ext cx="5025390" cy="636905"/>
            <a:chOff x="9870" y="4171"/>
            <a:chExt cx="7914" cy="1004"/>
          </a:xfrm>
        </p:grpSpPr>
        <p:grpSp>
          <p:nvGrpSpPr>
            <p:cNvPr id="40" name="组合 39"/>
            <p:cNvGrpSpPr/>
            <p:nvPr/>
          </p:nvGrpSpPr>
          <p:grpSpPr>
            <a:xfrm>
              <a:off x="9870" y="4209"/>
              <a:ext cx="1848" cy="966"/>
              <a:chOff x="2215144" y="2036101"/>
              <a:chExt cx="1244730" cy="843145"/>
            </a:xfrm>
          </p:grpSpPr>
          <p:sp>
            <p:nvSpPr>
              <p:cNvPr id="41" name="矩形 40"/>
              <p:cNvSpPr/>
              <p:nvPr>
                <p:custDataLst>
                  <p:tags r:id="rId23"/>
                </p:custDataLst>
              </p:nvPr>
            </p:nvSpPr>
            <p:spPr>
              <a:xfrm>
                <a:off x="2215144" y="2036465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42" name="文本框 1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2393075" y="2036101"/>
                <a:ext cx="1066799" cy="80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三</a:t>
                </a: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11274" y="4171"/>
              <a:ext cx="6510" cy="965"/>
              <a:chOff x="4315151" y="1647579"/>
              <a:chExt cx="3149798" cy="540057"/>
            </a:xfrm>
          </p:grpSpPr>
          <p:sp>
            <p:nvSpPr>
              <p:cNvPr id="56" name="矩形 55"/>
              <p:cNvSpPr/>
              <p:nvPr>
                <p:custDataLst>
                  <p:tags r:id="rId22"/>
                </p:custDataLst>
              </p:nvPr>
            </p:nvSpPr>
            <p:spPr>
              <a:xfrm>
                <a:off x="4637802" y="1747955"/>
                <a:ext cx="2827147" cy="355729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2200" b="1" kern="0" spc="100" dirty="0">
                    <a:solidFill>
                      <a:srgbClr val="041B53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ea"/>
                  </a:rPr>
                  <a:t>模型性能与优化</a:t>
                </a:r>
                <a:endParaRPr lang="zh-CN" altLang="zh-CN" sz="2200" b="1" kern="0" spc="100" dirty="0">
                  <a:solidFill>
                    <a:srgbClr val="041B5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ea"/>
                </a:endParaRPr>
              </a:p>
            </p:txBody>
          </p:sp>
          <p:sp>
            <p:nvSpPr>
              <p:cNvPr id="57" name="平行四边形 56"/>
              <p:cNvSpPr/>
              <p:nvPr/>
            </p:nvSpPr>
            <p:spPr>
              <a:xfrm>
                <a:off x="4315151" y="1647579"/>
                <a:ext cx="2550982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grpSp>
        <p:nvGrpSpPr>
          <p:cNvPr id="74" name="组合 73"/>
          <p:cNvGrpSpPr/>
          <p:nvPr>
            <p:custDataLst>
              <p:tags r:id="rId4"/>
            </p:custDataLst>
          </p:nvPr>
        </p:nvGrpSpPr>
        <p:grpSpPr>
          <a:xfrm>
            <a:off x="5386941" y="3394909"/>
            <a:ext cx="5656622" cy="634365"/>
            <a:chOff x="9870" y="5629"/>
            <a:chExt cx="8908" cy="1000"/>
          </a:xfrm>
        </p:grpSpPr>
        <p:grpSp>
          <p:nvGrpSpPr>
            <p:cNvPr id="43" name="组合 42"/>
            <p:cNvGrpSpPr/>
            <p:nvPr/>
          </p:nvGrpSpPr>
          <p:grpSpPr>
            <a:xfrm>
              <a:off x="9870" y="5663"/>
              <a:ext cx="1886" cy="966"/>
              <a:chOff x="2215144" y="3084852"/>
              <a:chExt cx="1270222" cy="842781"/>
            </a:xfrm>
          </p:grpSpPr>
          <p:sp>
            <p:nvSpPr>
              <p:cNvPr id="23" name="矩形 22"/>
              <p:cNvSpPr/>
              <p:nvPr>
                <p:custDataLst>
                  <p:tags r:id="rId20"/>
                </p:custDataLst>
              </p:nvPr>
            </p:nvSpPr>
            <p:spPr>
              <a:xfrm>
                <a:off x="2215144" y="3084852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45" name="文本框 1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418567" y="3104575"/>
                <a:ext cx="1066799" cy="802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四</a:t>
                </a: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1274" y="5629"/>
              <a:ext cx="7504" cy="965"/>
              <a:chOff x="4315150" y="2341731"/>
              <a:chExt cx="3630564" cy="540057"/>
            </a:xfrm>
          </p:grpSpPr>
          <p:sp>
            <p:nvSpPr>
              <p:cNvPr id="59" name="矩形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4637856" y="2432985"/>
                <a:ext cx="3307858" cy="355513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endParaRPr lang="zh-CN" altLang="zh-CN" sz="2200" b="1" kern="0" spc="100" dirty="0">
                  <a:solidFill>
                    <a:srgbClr val="041B5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Calibri" panose="020F0502020204030204"/>
                </a:endParaRPr>
              </a:p>
            </p:txBody>
          </p:sp>
          <p:sp>
            <p:nvSpPr>
              <p:cNvPr id="60" name="平行四边形 59"/>
              <p:cNvSpPr/>
              <p:nvPr/>
            </p:nvSpPr>
            <p:spPr>
              <a:xfrm>
                <a:off x="4315150" y="2341731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701934" y="3493947"/>
            <a:ext cx="3710397" cy="403225"/>
          </a:xfrm>
          <a:prstGeom prst="rect">
            <a:avLst/>
          </a:prstGeom>
          <a:ln w="15875">
            <a:noFill/>
          </a:ln>
        </p:spPr>
        <p:txBody>
          <a:bodyPr wrap="square" lIns="65314" tIns="32657" rIns="65314" bIns="32657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2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模型性能验证</a:t>
            </a:r>
          </a:p>
        </p:txBody>
      </p:sp>
      <p:grpSp>
        <p:nvGrpSpPr>
          <p:cNvPr id="6" name="组合 5"/>
          <p:cNvGrpSpPr/>
          <p:nvPr>
            <p:custDataLst>
              <p:tags r:id="rId6"/>
            </p:custDataLst>
          </p:nvPr>
        </p:nvGrpSpPr>
        <p:grpSpPr>
          <a:xfrm>
            <a:off x="5386941" y="942422"/>
            <a:ext cx="5025390" cy="637657"/>
            <a:chOff x="9870" y="2332"/>
            <a:chExt cx="7914" cy="1004"/>
          </a:xfrm>
        </p:grpSpPr>
        <p:grpSp>
          <p:nvGrpSpPr>
            <p:cNvPr id="7" name="组合 6"/>
            <p:cNvGrpSpPr/>
            <p:nvPr/>
          </p:nvGrpSpPr>
          <p:grpSpPr>
            <a:xfrm>
              <a:off x="9870" y="2371"/>
              <a:ext cx="1914" cy="965"/>
              <a:chOff x="2215144" y="982844"/>
              <a:chExt cx="1289041" cy="842780"/>
            </a:xfrm>
          </p:grpSpPr>
          <p:sp>
            <p:nvSpPr>
              <p:cNvPr id="8" name="矩形 7"/>
              <p:cNvSpPr/>
              <p:nvPr>
                <p:custDataLst>
                  <p:tags r:id="rId17"/>
                </p:custDataLst>
              </p:nvPr>
            </p:nvSpPr>
            <p:spPr>
              <a:xfrm>
                <a:off x="2215144" y="982844"/>
                <a:ext cx="1120898" cy="842780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9" name="文本框 9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437386" y="1002964"/>
                <a:ext cx="1066799" cy="80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一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1274" y="2332"/>
              <a:ext cx="6510" cy="965"/>
              <a:chOff x="4315150" y="951188"/>
              <a:chExt cx="3149798" cy="540057"/>
            </a:xfrm>
          </p:grpSpPr>
          <p:sp>
            <p:nvSpPr>
              <p:cNvPr id="11" name="矩形 10"/>
              <p:cNvSpPr/>
              <p:nvPr>
                <p:custDataLst>
                  <p:tags r:id="rId16"/>
                </p:custDataLst>
              </p:nvPr>
            </p:nvSpPr>
            <p:spPr>
              <a:xfrm>
                <a:off x="4637801" y="1062652"/>
                <a:ext cx="2827147" cy="355309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2200" b="1" kern="0" spc="100" dirty="0">
                    <a:solidFill>
                      <a:srgbClr val="041B53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ea"/>
                  </a:rPr>
                  <a:t>研究背景与目标</a:t>
                </a: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4315150" y="951188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7"/>
            </p:custDataLst>
          </p:nvPr>
        </p:nvGrpSpPr>
        <p:grpSpPr>
          <a:xfrm>
            <a:off x="5386941" y="4207709"/>
            <a:ext cx="5656622" cy="634365"/>
            <a:chOff x="9870" y="5629"/>
            <a:chExt cx="8908" cy="1000"/>
          </a:xfrm>
        </p:grpSpPr>
        <p:grpSp>
          <p:nvGrpSpPr>
            <p:cNvPr id="14" name="组合 13"/>
            <p:cNvGrpSpPr/>
            <p:nvPr/>
          </p:nvGrpSpPr>
          <p:grpSpPr>
            <a:xfrm>
              <a:off x="9870" y="5663"/>
              <a:ext cx="1886" cy="966"/>
              <a:chOff x="2215144" y="3084852"/>
              <a:chExt cx="1270222" cy="842781"/>
            </a:xfrm>
          </p:grpSpPr>
          <p:sp>
            <p:nvSpPr>
              <p:cNvPr id="16" name="矩形 15"/>
              <p:cNvSpPr/>
              <p:nvPr>
                <p:custDataLst>
                  <p:tags r:id="rId14"/>
                </p:custDataLst>
              </p:nvPr>
            </p:nvSpPr>
            <p:spPr>
              <a:xfrm>
                <a:off x="2215144" y="3084852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20" name="文本框 11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418567" y="3104575"/>
                <a:ext cx="1066799" cy="802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五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1274" y="5629"/>
              <a:ext cx="7504" cy="965"/>
              <a:chOff x="4315150" y="2341731"/>
              <a:chExt cx="3630564" cy="540057"/>
            </a:xfrm>
          </p:grpSpPr>
          <p:sp>
            <p:nvSpPr>
              <p:cNvPr id="26" name="矩形 25"/>
              <p:cNvSpPr/>
              <p:nvPr>
                <p:custDataLst>
                  <p:tags r:id="rId13"/>
                </p:custDataLst>
              </p:nvPr>
            </p:nvSpPr>
            <p:spPr>
              <a:xfrm>
                <a:off x="4637856" y="2432985"/>
                <a:ext cx="3307858" cy="355513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endParaRPr lang="zh-CN" altLang="zh-CN" sz="2200" b="1" kern="0" spc="100" dirty="0">
                  <a:solidFill>
                    <a:srgbClr val="041B5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Calibri" panose="020F0502020204030204"/>
                </a:endParaRPr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>
                <a:off x="4315150" y="2341731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6707962" y="4312114"/>
            <a:ext cx="3710397" cy="403225"/>
          </a:xfrm>
          <a:prstGeom prst="rect">
            <a:avLst/>
          </a:prstGeom>
          <a:ln w="15875">
            <a:noFill/>
          </a:ln>
        </p:spPr>
        <p:txBody>
          <a:bodyPr wrap="square" lIns="65314" tIns="32657" rIns="65314" bIns="32657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2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交易策略验证</a:t>
            </a:r>
          </a:p>
        </p:txBody>
      </p:sp>
      <p:grpSp>
        <p:nvGrpSpPr>
          <p:cNvPr id="36" name="组合 35"/>
          <p:cNvGrpSpPr/>
          <p:nvPr>
            <p:custDataLst>
              <p:tags r:id="rId9"/>
            </p:custDataLst>
          </p:nvPr>
        </p:nvGrpSpPr>
        <p:grpSpPr>
          <a:xfrm>
            <a:off x="5387115" y="5139943"/>
            <a:ext cx="4239260" cy="612775"/>
            <a:chOff x="9870" y="7626"/>
            <a:chExt cx="6676" cy="966"/>
          </a:xfrm>
        </p:grpSpPr>
        <p:grpSp>
          <p:nvGrpSpPr>
            <p:cNvPr id="46" name="组合 45"/>
            <p:cNvGrpSpPr/>
            <p:nvPr/>
          </p:nvGrpSpPr>
          <p:grpSpPr>
            <a:xfrm>
              <a:off x="9870" y="7627"/>
              <a:ext cx="1864" cy="965"/>
              <a:chOff x="2215144" y="4135856"/>
              <a:chExt cx="1255642" cy="842781"/>
            </a:xfrm>
          </p:grpSpPr>
          <p:sp>
            <p:nvSpPr>
              <p:cNvPr id="49" name="矩形 48"/>
              <p:cNvSpPr/>
              <p:nvPr>
                <p:custDataLst>
                  <p:tags r:id="rId11"/>
                </p:custDataLst>
              </p:nvPr>
            </p:nvSpPr>
            <p:spPr>
              <a:xfrm>
                <a:off x="2215144" y="4135856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50" name="文本框 12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403987" y="4149192"/>
                <a:ext cx="1066799" cy="80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六</a:t>
                </a:r>
              </a:p>
            </p:txBody>
          </p:sp>
        </p:grpSp>
        <p:sp>
          <p:nvSpPr>
            <p:cNvPr id="51" name="平行四边形 50"/>
            <p:cNvSpPr/>
            <p:nvPr/>
          </p:nvSpPr>
          <p:spPr>
            <a:xfrm>
              <a:off x="11274" y="7626"/>
              <a:ext cx="5272" cy="965"/>
            </a:xfrm>
            <a:prstGeom prst="parallelogram">
              <a:avLst>
                <a:gd name="adj" fmla="val 48207"/>
              </a:avLst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314" tIns="32657" rIns="65314" bIns="32657" rtlCol="0" anchor="ctr"/>
            <a:lstStyle/>
            <a:p>
              <a:pPr defTabSz="905510" hangingPunct="0"/>
              <a:endParaRPr lang="zh-CN" altLang="en-US" sz="2285" b="1" kern="0" dirty="0">
                <a:solidFill>
                  <a:srgbClr val="DAC8B2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endParaRPr>
            </a:p>
          </p:txBody>
        </p:sp>
      </p:grpSp>
      <p:sp>
        <p:nvSpPr>
          <p:cNvPr id="61" name="矩形 60"/>
          <p:cNvSpPr/>
          <p:nvPr>
            <p:custDataLst>
              <p:tags r:id="rId10"/>
            </p:custDataLst>
          </p:nvPr>
        </p:nvSpPr>
        <p:spPr>
          <a:xfrm>
            <a:off x="6701934" y="5224163"/>
            <a:ext cx="3710571" cy="403225"/>
          </a:xfrm>
          <a:prstGeom prst="rect">
            <a:avLst/>
          </a:prstGeom>
          <a:ln w="15875">
            <a:noFill/>
          </a:ln>
        </p:spPr>
        <p:txBody>
          <a:bodyPr wrap="square" lIns="65314" tIns="32657" rIns="65314" bIns="32657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2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未来研究方向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3" name="矩形 2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研究背景与目标</a:t>
            </a:r>
            <a:endParaRPr lang="zh-CN" altLang="en-US" sz="2800" b="1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思源黑体 CN Normal" panose="020B0400000000000000" pitchFamily="34" charset="-122"/>
            </a:endParaRPr>
          </a:p>
        </p:txBody>
      </p:sp>
      <p:cxnSp>
        <p:nvCxnSpPr>
          <p:cNvPr id="6" name="标题 1"/>
          <p:cNvCxnSpPr/>
          <p:nvPr/>
        </p:nvCxnSpPr>
        <p:spPr>
          <a:xfrm rot="18600000" flipV="1">
            <a:off x="5851109" y="3086374"/>
            <a:ext cx="599097" cy="599097"/>
          </a:xfrm>
          <a:prstGeom prst="line">
            <a:avLst/>
          </a:prstGeom>
          <a:noFill/>
          <a:ln w="25400" cap="sq">
            <a:solidFill>
              <a:schemeClr val="tx1">
                <a:lumMod val="50000"/>
                <a:lumOff val="50000"/>
                <a:alpha val="20000"/>
              </a:schemeClr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1400479" y="3883371"/>
            <a:ext cx="4499768" cy="17480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金融市场受多种因素影响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例如市场情绪、宏观经济指标和政策变化等，这些因素之间的关系通常是非线性的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，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传统线性模型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 panose="020B0400000000000000" charset="-122"/>
              </a:rPr>
              <a:t>（如</a:t>
            </a:r>
            <a:r>
              <a:rPr kumimoji="1" 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 panose="020B0400000000000000"/>
              </a:rPr>
              <a:t>ARIMA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 panose="020B0400000000000000" charset="-122"/>
              </a:rPr>
              <a:t>和</a:t>
            </a:r>
            <a:r>
              <a:rPr kumimoji="1" 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Source Han Sans" panose="020B0400000000000000"/>
                <a:cs typeface="Calibri" panose="020F0502020204030204" pitchFamily="34" charset="0"/>
              </a:rPr>
              <a:t>GARCH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 panose="020B0400000000000000" charset="-122"/>
              </a:rPr>
              <a:t>）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难以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准确捕捉这些复杂的非线性动态，做到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精准预测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cxnSp>
        <p:nvCxnSpPr>
          <p:cNvPr id="8" name="标题 1"/>
          <p:cNvCxnSpPr/>
          <p:nvPr/>
        </p:nvCxnSpPr>
        <p:spPr>
          <a:xfrm>
            <a:off x="1485062" y="3683066"/>
            <a:ext cx="4389785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6380653" y="3286405"/>
            <a:ext cx="4499768" cy="17480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金融市场数据具有长期依赖性，即当前的价格变动可能受到数天、数周甚至更长时间前的市场事件或趋势的影响。传统模型（如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Source Han Sans" panose="020B0400000000000000"/>
                <a:cs typeface="Source Han Sans" panose="020B0400000000000000" charset="-122"/>
              </a:rPr>
              <a:t>ARIMA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）通常依赖固定窗口的历史数据，难以捕捉这种长期依赖性，限制了其预测能力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标题 1"/>
          <p:cNvCxnSpPr/>
          <p:nvPr/>
        </p:nvCxnSpPr>
        <p:spPr>
          <a:xfrm>
            <a:off x="6427136" y="3086100"/>
            <a:ext cx="4389785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2172186" y="2738503"/>
            <a:ext cx="4173354" cy="1294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金融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市场</a:t>
            </a:r>
            <a:r>
              <a:rPr kumimoji="1" lang="zh-CN" altLang="en-US" sz="2000" dirty="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数据的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非线性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33251" y="1486037"/>
            <a:ext cx="476250" cy="37795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ahLst/>
            <a:cxnLst/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E73B6E9-1B57-6A36-5B1D-622CD7C9F4DF}"/>
              </a:ext>
            </a:extLst>
          </p:cNvPr>
          <p:cNvSpPr txBox="1"/>
          <p:nvPr/>
        </p:nvSpPr>
        <p:spPr>
          <a:xfrm>
            <a:off x="7032664" y="2316489"/>
            <a:ext cx="4173354" cy="1294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金融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市场</a:t>
            </a:r>
            <a:r>
              <a:rPr kumimoji="1" lang="zh-CN" altLang="en-US" sz="2000" dirty="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数据的长期依赖性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3" name="矩形 2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研究背景与目标</a:t>
            </a:r>
            <a:endParaRPr lang="zh-CN" altLang="en-US" sz="2800" b="1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7154238" y="3054985"/>
            <a:ext cx="4713623" cy="7715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257174" y="3054985"/>
            <a:ext cx="4667117" cy="7715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83379" y="3054985"/>
            <a:ext cx="4056654" cy="7715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5658604" y="-565913"/>
            <a:ext cx="399259" cy="37302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972287" y="1099585"/>
            <a:ext cx="18000" cy="1771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79088" y="1163861"/>
            <a:ext cx="354427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目标：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实现交易信号生成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5400000">
            <a:off x="2287947" y="3938495"/>
            <a:ext cx="341276" cy="39572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V="1">
            <a:off x="477138" y="4302384"/>
            <a:ext cx="18000" cy="1771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8757" y="5797035"/>
            <a:ext cx="375327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en-US" altLang="zh-CN" sz="1600" dirty="0" err="1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深度学习</a:t>
            </a:r>
            <a:r>
              <a:rPr kumimoji="1" lang="zh-CN" altLang="en-US" sz="1600" dirty="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模型</a:t>
            </a:r>
            <a:r>
              <a:rPr kumimoji="1" lang="zh-CN" altLang="en-US" sz="1600" dirty="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捕捉非线性关系</a:t>
            </a:r>
          </a:p>
          <a:p>
            <a:pPr algn="l">
              <a:lnSpc>
                <a:spcPct val="100000"/>
              </a:lnSpc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 rot="5400000">
            <a:off x="9369547" y="3850124"/>
            <a:ext cx="341276" cy="414057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7451898" y="4316111"/>
            <a:ext cx="18000" cy="1771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723361" y="5783319"/>
            <a:ext cx="368312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zh-CN" altLang="en-US" sz="1600" dirty="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解决长期依赖性</a:t>
            </a:r>
            <a:endParaRPr kumimoji="1" lang="zh-CN" altLang="en-US" sz="1600" dirty="0">
              <a:ln w="12700">
                <a:noFill/>
              </a:ln>
              <a:solidFill>
                <a:srgbClr val="157FFF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4BA344-94BC-8C26-C69B-A155FDCCC1C5}"/>
              </a:ext>
            </a:extLst>
          </p:cNvPr>
          <p:cNvGrpSpPr/>
          <p:nvPr/>
        </p:nvGrpSpPr>
        <p:grpSpPr>
          <a:xfrm>
            <a:off x="3760935" y="3157537"/>
            <a:ext cx="542926" cy="542926"/>
            <a:chOff x="3447361" y="3183797"/>
            <a:chExt cx="542926" cy="542926"/>
          </a:xfrm>
        </p:grpSpPr>
        <p:sp>
          <p:nvSpPr>
            <p:cNvPr id="17" name="标题 1"/>
            <p:cNvSpPr txBox="1"/>
            <p:nvPr/>
          </p:nvSpPr>
          <p:spPr>
            <a:xfrm>
              <a:off x="3447361" y="3183797"/>
              <a:ext cx="542926" cy="54292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3577760" y="3354860"/>
              <a:ext cx="282129" cy="2007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16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</a:rPr>
                <a:t>01</a:t>
              </a:r>
              <a:endParaRPr kumimoji="1" lang="zh-CN" alt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8D3240-21A5-8096-C60B-31FAAF53135C}"/>
              </a:ext>
            </a:extLst>
          </p:cNvPr>
          <p:cNvGrpSpPr/>
          <p:nvPr/>
        </p:nvGrpSpPr>
        <p:grpSpPr>
          <a:xfrm>
            <a:off x="7180435" y="3157537"/>
            <a:ext cx="542926" cy="542926"/>
            <a:chOff x="7646056" y="3169284"/>
            <a:chExt cx="542926" cy="542926"/>
          </a:xfrm>
        </p:grpSpPr>
        <p:sp>
          <p:nvSpPr>
            <p:cNvPr id="19" name="标题 1"/>
            <p:cNvSpPr txBox="1"/>
            <p:nvPr/>
          </p:nvSpPr>
          <p:spPr>
            <a:xfrm>
              <a:off x="7646056" y="3169284"/>
              <a:ext cx="542926" cy="54292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7776455" y="3340347"/>
              <a:ext cx="282129" cy="2007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16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</a:rPr>
                <a:t>02</a:t>
              </a:r>
              <a:endParaRPr kumimoji="1" lang="zh-CN" alt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4CE04B-E13E-1A16-55A8-6F2911320BCB}"/>
              </a:ext>
            </a:extLst>
          </p:cNvPr>
          <p:cNvGrpSpPr/>
          <p:nvPr/>
        </p:nvGrpSpPr>
        <p:grpSpPr>
          <a:xfrm>
            <a:off x="11183870" y="3167556"/>
            <a:ext cx="542926" cy="542926"/>
            <a:chOff x="11455334" y="3169284"/>
            <a:chExt cx="542926" cy="542926"/>
          </a:xfrm>
        </p:grpSpPr>
        <p:sp>
          <p:nvSpPr>
            <p:cNvPr id="20" name="标题 1"/>
            <p:cNvSpPr txBox="1"/>
            <p:nvPr/>
          </p:nvSpPr>
          <p:spPr>
            <a:xfrm>
              <a:off x="11455334" y="3169284"/>
              <a:ext cx="542926" cy="54292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11585733" y="3333997"/>
              <a:ext cx="282129" cy="2134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16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</a:rPr>
                <a:t>03</a:t>
              </a:r>
              <a:endParaRPr kumimoji="1" lang="zh-CN" altLang="en-US" dirty="0"/>
            </a:p>
          </p:txBody>
        </p:sp>
      </p:grpSp>
      <p:sp>
        <p:nvSpPr>
          <p:cNvPr id="33" name="标题 1"/>
          <p:cNvSpPr txBox="1"/>
          <p:nvPr/>
        </p:nvSpPr>
        <p:spPr>
          <a:xfrm>
            <a:off x="668757" y="4432688"/>
            <a:ext cx="3753276" cy="10214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>
              <a:lnSpc>
                <a:spcPct val="150000"/>
              </a:lnSpc>
            </a:pPr>
            <a:r>
              <a:rPr kumimoji="1" lang="en-US" altLang="zh-CN" sz="125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LSTM</a:t>
            </a:r>
            <a:r>
              <a:rPr kumimoji="1" lang="zh-CN" altLang="en-US" sz="125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作为一种深度学习模型，通过其门控机制（输入门、遗忘门和输出门）能够动态调整输入数据的权重，从而捕捉变量之间的非线性关系。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4173463" y="1664809"/>
            <a:ext cx="3360028" cy="11969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50" dirty="0" err="1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通过模型输出，生成交易信号，指导买卖决策</a:t>
            </a:r>
            <a:r>
              <a:rPr kumimoji="1" lang="en-US" altLang="zh-CN" sz="125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。
</a:t>
            </a:r>
            <a:r>
              <a:rPr kumimoji="1" lang="en-US" altLang="zh-CN" sz="1250" dirty="0" err="1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信号生成考虑市场动态，结合实时数据调整，确保信号时效性和准确性</a:t>
            </a:r>
            <a:r>
              <a:rPr kumimoji="1" lang="en-US" altLang="zh-CN" sz="125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0F9EDE9-B6E4-C7F7-A7A8-B1A842F0A6CF}"/>
              </a:ext>
            </a:extLst>
          </p:cNvPr>
          <p:cNvSpPr txBox="1"/>
          <p:nvPr/>
        </p:nvSpPr>
        <p:spPr>
          <a:xfrm>
            <a:off x="7723360" y="4438231"/>
            <a:ext cx="3683129" cy="10214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>
              <a:lnSpc>
                <a:spcPct val="150000"/>
              </a:lnSpc>
            </a:pPr>
            <a:r>
              <a:rPr kumimoji="1" lang="en-US" altLang="zh-CN" sz="125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LSTM</a:t>
            </a:r>
            <a:r>
              <a:rPr kumimoji="1" lang="zh-CN" altLang="en-US" sz="125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通过记忆单元（</a:t>
            </a:r>
            <a:r>
              <a:rPr kumimoji="1" lang="en-US" altLang="zh-CN" sz="125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Cell State</a:t>
            </a:r>
            <a:r>
              <a:rPr kumimoji="1" lang="zh-CN" altLang="en-US" sz="125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）和遗忘门的协作，能够选择性地保留或丢弃历史信息，从而有效捕捉时间序列中的长期依赖性，提升预测的准确性。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3" name="矩形 2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模型架构与方法</a:t>
            </a:r>
            <a:endParaRPr lang="zh-CN" altLang="en-US" sz="2800" b="1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思源黑体 CN Normal" panose="020B0400000000000000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143905" y="3145774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原始数据收集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150075" y="3869673"/>
            <a:ext cx="2867660" cy="1632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利用yfinance库获取历史股票数据，包括开盘价、最高价、最低价、收盘价和交易量等基本信息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划分</a:t>
            </a:r>
            <a:r>
              <a:rPr kumimoji="1" lang="en-US" altLang="zh-CN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70%</a:t>
            </a:r>
            <a:r>
              <a:rPr kumimoji="1" lang="zh-CN" altLang="en-US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训练集，</a:t>
            </a:r>
            <a:r>
              <a:rPr kumimoji="1" lang="en-US" altLang="zh-CN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15%</a:t>
            </a:r>
            <a:r>
              <a:rPr kumimoji="1" lang="zh-CN" altLang="en-US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验证集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15%</a:t>
            </a:r>
            <a:r>
              <a:rPr kumimoji="1" lang="zh-CN" altLang="en-US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测试集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675050" y="3145774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kumimoji="1" lang="en-US" altLang="zh-CN" dirty="0">
              <a:ln w="12700">
                <a:noFill/>
              </a:ln>
              <a:solidFill>
                <a:srgbClr val="157FFF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673600" y="3869862"/>
            <a:ext cx="2882900" cy="25128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构建丰富的技术指标，包括</a:t>
            </a:r>
            <a:r>
              <a:rPr kumimoji="1" lang="en-US" altLang="zh-CN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：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收盘价、</a:t>
            </a: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移动平均线</a:t>
            </a:r>
            <a:r>
              <a:rPr kumimoji="1" lang="en-US" altLang="zh-CN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(MA)：5日、10日、20日移动平均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相对强弱指数</a:t>
            </a:r>
            <a:r>
              <a:rPr kumimoji="1" lang="en-US" altLang="zh-CN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(RSI)：</a:t>
            </a: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缓慢价格变动量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布林带：评估价格波动性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KDJ指标：识别超买超卖区域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MACD指标：判</a:t>
            </a:r>
            <a:r>
              <a:rPr kumimoji="1" lang="en-US" altLang="zh-CN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​​</a:t>
            </a: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断价格趋势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价格与均线的相对位置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交易量分别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移动率指标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8120325" y="3150841"/>
            <a:ext cx="305174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PCA</a:t>
            </a:r>
            <a:r>
              <a:rPr kumimoji="1" lang="zh-CN" altLang="en-US" sz="2000" dirty="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（主成分分析）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 panose="020B0800000000000000" charset="-122"/>
              </a:rPr>
              <a:t>降维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204835" y="3869862"/>
            <a:ext cx="2882900" cy="1932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总共前</a:t>
            </a:r>
            <a:r>
              <a:rPr kumimoji="1" lang="en-US" altLang="zh-CN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 5 </a:t>
            </a: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个主要成分，解释了约</a:t>
            </a:r>
            <a:r>
              <a:rPr kumimoji="1" lang="en-US" altLang="zh-CN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 94% </a:t>
            </a: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的数据回顾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PCA降维后的特征与关键技术指标结合，形成最终输入特征</a:t>
            </a:r>
            <a:endParaRPr kumimoji="1" lang="en-US" altLang="zh-CN" sz="11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保留主要成分，确保降维后数据仍能有效表达原始信息</a:t>
            </a:r>
            <a:r>
              <a:rPr kumimoji="1" lang="en-US" altLang="zh-CN" sz="11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</a:rPr>
              <a:t>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1516440" y="1622577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16446" y="1433727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516440" y="1300887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25400" cap="sq">
            <a:solidFill>
              <a:schemeClr val="bg1"/>
            </a:solidFill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296427" y="1680774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5047585" y="1622577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047591" y="1433727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2"/>
          </a:solidFill>
          <a:ln w="431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047585" y="1300887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27572" y="1680774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578730" y="1622577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78736" y="1433727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578730" y="1300887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25400" cap="sq">
            <a:solidFill>
              <a:schemeClr val="bg1"/>
            </a:solidFill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358717" y="1680774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>
            <a:alphaModFix/>
          </a:blip>
          <a:srcRect/>
          <a:stretch>
            <a:fillRect/>
          </a:stretch>
        </p:blipFill>
        <p:spPr>
          <a:xfrm>
            <a:off x="304800" y="1215405"/>
            <a:ext cx="6417415" cy="351643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09438EE-04E4-FC7D-D911-8F818246548E}"/>
              </a:ext>
            </a:extLst>
          </p:cNvPr>
          <p:cNvGrpSpPr/>
          <p:nvPr/>
        </p:nvGrpSpPr>
        <p:grpSpPr>
          <a:xfrm>
            <a:off x="6597437" y="2848843"/>
            <a:ext cx="249555" cy="249555"/>
            <a:chOff x="7701915" y="3628153"/>
            <a:chExt cx="249555" cy="249555"/>
          </a:xfrm>
        </p:grpSpPr>
        <p:sp>
          <p:nvSpPr>
            <p:cNvPr id="3" name="椭圆 2"/>
            <p:cNvSpPr/>
            <p:nvPr>
              <p:custDataLst>
                <p:tags r:id="rId10"/>
              </p:custDataLst>
            </p:nvPr>
          </p:nvSpPr>
          <p:spPr>
            <a:xfrm>
              <a:off x="7701915" y="3628153"/>
              <a:ext cx="249555" cy="249555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 w="635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  <p:sp>
          <p:nvSpPr>
            <p:cNvPr id="8" name="椭圆 7"/>
            <p:cNvSpPr/>
            <p:nvPr>
              <p:custDataLst>
                <p:tags r:id="rId11"/>
              </p:custDataLst>
            </p:nvPr>
          </p:nvSpPr>
          <p:spPr>
            <a:xfrm>
              <a:off x="7762875" y="3689430"/>
              <a:ext cx="127000" cy="127000"/>
            </a:xfrm>
            <a:prstGeom prst="ellips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alpha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>
            <a:off x="12378564" y="5726870"/>
            <a:ext cx="127000" cy="12700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7049783" y="2799137"/>
            <a:ext cx="4770120" cy="1922062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>
            <a:cxnSpLocks/>
            <a:stCxn id="2" idx="3"/>
            <a:endCxn id="22" idx="1"/>
          </p:cNvCxnSpPr>
          <p:nvPr>
            <p:custDataLst>
              <p:tags r:id="rId3"/>
            </p:custDataLst>
          </p:nvPr>
        </p:nvCxnSpPr>
        <p:spPr>
          <a:xfrm>
            <a:off x="6722215" y="2973621"/>
            <a:ext cx="327568" cy="86783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17" name="直接连接符 16"/>
          <p:cNvCxnSpPr/>
          <p:nvPr>
            <p:custDataLst>
              <p:tags r:id="rId4"/>
            </p:custDataLst>
          </p:nvPr>
        </p:nvCxnSpPr>
        <p:spPr>
          <a:xfrm>
            <a:off x="12389358" y="5858165"/>
            <a:ext cx="0" cy="28800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1" name="直接连接符 20"/>
          <p:cNvCxnSpPr/>
          <p:nvPr>
            <p:custDataLst>
              <p:tags r:id="rId5"/>
            </p:custDataLst>
          </p:nvPr>
        </p:nvCxnSpPr>
        <p:spPr>
          <a:xfrm>
            <a:off x="184345" y="6146165"/>
            <a:ext cx="10800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22" name="矩形 21"/>
          <p:cNvSpPr/>
          <p:nvPr>
            <p:custDataLst>
              <p:tags r:id="rId6"/>
            </p:custDataLst>
          </p:nvPr>
        </p:nvSpPr>
        <p:spPr>
          <a:xfrm flipV="1">
            <a:off x="7049783" y="1388975"/>
            <a:ext cx="4770120" cy="3342859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7427608" y="2120440"/>
            <a:ext cx="4262947" cy="256909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第一层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双向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 LSTM ：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捕获时间序列的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双向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依赖关系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，每个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LSTM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有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32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个单元 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(units)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(None, 10, 64)  10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表示时间步数（回看天数）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64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个输出向量</a:t>
            </a:r>
            <a:endParaRPr kumimoji="1" lang="en-US" altLang="zh-CN" sz="1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Dropout层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(0.4)：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正则化，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防止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过拟合</a:t>
            </a:r>
            <a:endParaRPr kumimoji="1" lang="en-US" altLang="zh-CN" sz="1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第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二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层 LSTM 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：标准的单向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LSTM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，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16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个输出向量</a:t>
            </a:r>
            <a:endParaRPr kumimoji="1" lang="en-US" altLang="zh-CN" sz="1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全连接 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(dense) 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层，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8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个神经元，使用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ReLU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 (Rectified Linear Unit) </a:t>
            </a:r>
            <a:r>
              <a:rPr kumimoji="1" lang="zh-CN" altLang="en-US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作为激活函数</a:t>
            </a:r>
            <a:endParaRPr kumimoji="1" lang="en-US" altLang="zh-CN" sz="1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  <a:sym typeface="+mn-ea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输出层使用sigmoid激活函数：输出</a:t>
            </a: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0-1之间的涨跌概率</a:t>
            </a:r>
            <a:endParaRPr kumimoji="1" lang="en-US" altLang="zh-CN" sz="1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 panose="020B0400000000000000" charset="-122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7427608" y="1284060"/>
            <a:ext cx="4015105" cy="695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主要特点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28" name="矩形 27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模型架构与方法</a:t>
            </a:r>
            <a:endParaRPr lang="zh-CN" altLang="en-US" sz="2800" b="1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思源黑体 CN Normal" panose="020B0400000000000000" pitchFamily="34" charset="-122"/>
            </a:endParaRPr>
          </a:p>
        </p:txBody>
      </p:sp>
      <p:sp>
        <p:nvSpPr>
          <p:cNvPr id="7" name="矩形 23">
            <a:extLst>
              <a:ext uri="{FF2B5EF4-FFF2-40B4-BE49-F238E27FC236}">
                <a16:creationId xmlns:a16="http://schemas.microsoft.com/office/drawing/2014/main" id="{4571C85C-D8E5-0682-DDC2-7B9B5265B6E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20974" y="4883261"/>
            <a:ext cx="4785065" cy="695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双向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LSTM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架构，总参数量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16,593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28" name="矩形 27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模型架构与方法</a:t>
            </a:r>
            <a:endParaRPr lang="zh-CN" altLang="en-US" sz="2800" b="1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思源黑体 CN Normal" panose="020B0400000000000000" pitchFamily="34" charset="-122"/>
            </a:endParaRPr>
          </a:p>
        </p:txBody>
      </p:sp>
      <p:sp>
        <p:nvSpPr>
          <p:cNvPr id="6" name="任意多边形: 形状 3085"/>
          <p:cNvSpPr/>
          <p:nvPr>
            <p:custDataLst>
              <p:tags r:id="rId1"/>
            </p:custDataLst>
          </p:nvPr>
        </p:nvSpPr>
        <p:spPr>
          <a:xfrm>
            <a:off x="9328667" y="1693545"/>
            <a:ext cx="1136650" cy="1127760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sz="20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5" name="任意多边形: 形状 3085"/>
          <p:cNvSpPr/>
          <p:nvPr>
            <p:custDataLst>
              <p:tags r:id="rId2"/>
            </p:custDataLst>
          </p:nvPr>
        </p:nvSpPr>
        <p:spPr>
          <a:xfrm>
            <a:off x="5527676" y="1693545"/>
            <a:ext cx="1136650" cy="1127760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3086" name="任意多边形: 形状 3085"/>
          <p:cNvSpPr/>
          <p:nvPr>
            <p:custDataLst>
              <p:tags r:id="rId3"/>
            </p:custDataLst>
          </p:nvPr>
        </p:nvSpPr>
        <p:spPr>
          <a:xfrm>
            <a:off x="1726683" y="1693545"/>
            <a:ext cx="1136650" cy="1127760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sz="20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900153" y="3713813"/>
            <a:ext cx="2789711" cy="19137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二元交叉熵损失函数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（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Binary Cross-Entropy Loss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）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695567" y="3713813"/>
            <a:ext cx="2800867" cy="19137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EarlyStopping：当验证集准确率停止提升时停止训练
ModelCheckpoint：保存最佳模型
ReduceLROnPlateau：动态降低学习率，优化训练过程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8218529" y="3713813"/>
            <a:ext cx="3356923" cy="19137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自适应学习率调整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计算高效，内存占用少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结合了 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RMSprop 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和 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Momentum 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的优点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900153" y="3040537"/>
            <a:ext cx="2789711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适合二分类问题</a:t>
            </a: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4701145" y="3040537"/>
            <a:ext cx="2789711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回调函数组合</a:t>
            </a: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8502136" y="3040537"/>
            <a:ext cx="2789711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Adam</a:t>
            </a:r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优化器</a:t>
            </a:r>
          </a:p>
        </p:txBody>
      </p:sp>
      <p:sp>
        <p:nvSpPr>
          <p:cNvPr id="7" name="Freeform 7397"/>
          <p:cNvSpPr/>
          <p:nvPr>
            <p:custDataLst>
              <p:tags r:id="rId10"/>
            </p:custDataLst>
          </p:nvPr>
        </p:nvSpPr>
        <p:spPr bwMode="auto">
          <a:xfrm>
            <a:off x="4177505" y="3279775"/>
            <a:ext cx="36000" cy="237807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  <p:sp>
        <p:nvSpPr>
          <p:cNvPr id="13" name="Freeform 7397"/>
          <p:cNvSpPr/>
          <p:nvPr>
            <p:custDataLst>
              <p:tags r:id="rId11"/>
            </p:custDataLst>
          </p:nvPr>
        </p:nvSpPr>
        <p:spPr bwMode="auto">
          <a:xfrm>
            <a:off x="7978496" y="3279775"/>
            <a:ext cx="36000" cy="237807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855744" y="2104486"/>
            <a:ext cx="6467813" cy="2649025"/>
          </a:xfrm>
          <a:prstGeom prst="rect">
            <a:avLst/>
          </a:prstGeom>
          <a:gradFill>
            <a:gsLst>
              <a:gs pos="50000">
                <a:schemeClr val="accent1">
                  <a:lumMod val="40000"/>
                  <a:lumOff val="6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855743" y="1502325"/>
            <a:ext cx="6467815" cy="602164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12041" y="2204336"/>
            <a:ext cx="6155218" cy="18420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阈值参数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(0.52)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经过多次测试优化，旨在平衡交易频率与准确性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
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3018391" y="1520572"/>
            <a:ext cx="6155218" cy="5712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基于模型的涨跌概率预测，通过阈值法生成交易信号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5913191" y="4046366"/>
            <a:ext cx="424925" cy="48527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073400" y="2652984"/>
            <a:ext cx="6096000" cy="254263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28" name="矩形 27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模型架构与方法</a:t>
            </a:r>
            <a:endParaRPr lang="zh-CN" altLang="en-US" sz="2800" b="1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28" name="矩形 27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1957" y="336299"/>
            <a:ext cx="898396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模型性能与优化</a:t>
            </a:r>
            <a:endParaRPr lang="en-US" altLang="zh-CN" sz="2800" b="1" kern="0" spc="100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 rot="10800000">
            <a:off x="5714365" y="4099560"/>
            <a:ext cx="386080" cy="772160"/>
          </a:xfrm>
          <a:custGeom>
            <a:avLst/>
            <a:gdLst>
              <a:gd name="connsiteX0" fmla="*/ 0 w 2239"/>
              <a:gd name="connsiteY0" fmla="*/ 3898 h 4483"/>
              <a:gd name="connsiteX1" fmla="*/ 0 w 2239"/>
              <a:gd name="connsiteY1" fmla="*/ 0 h 4483"/>
              <a:gd name="connsiteX2" fmla="*/ 2239 w 2239"/>
              <a:gd name="connsiteY2" fmla="*/ 4483 h 4483"/>
              <a:gd name="connsiteX3" fmla="*/ 0 w 2239"/>
              <a:gd name="connsiteY3" fmla="*/ 3898 h 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" h="4483">
                <a:moveTo>
                  <a:pt x="0" y="3898"/>
                </a:moveTo>
                <a:lnTo>
                  <a:pt x="0" y="0"/>
                </a:lnTo>
                <a:lnTo>
                  <a:pt x="2239" y="4483"/>
                </a:lnTo>
                <a:lnTo>
                  <a:pt x="0" y="3898"/>
                </a:lnTo>
                <a:close/>
              </a:path>
            </a:pathLst>
          </a:custGeom>
          <a:gradFill>
            <a:gsLst>
              <a:gs pos="700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17700000"/>
          </a:gradFill>
          <a:ln w="6350">
            <a:gradFill>
              <a:gsLst>
                <a:gs pos="0">
                  <a:schemeClr val="bg1"/>
                </a:gs>
                <a:gs pos="43000">
                  <a:schemeClr val="bg1">
                    <a:alpha val="0"/>
                  </a:schemeClr>
                </a:gs>
              </a:gsLst>
              <a:lin ang="1968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任意多边形 4"/>
          <p:cNvSpPr/>
          <p:nvPr>
            <p:custDataLst>
              <p:tags r:id="rId2"/>
            </p:custDataLst>
          </p:nvPr>
        </p:nvSpPr>
        <p:spPr>
          <a:xfrm rot="10800000" flipH="1">
            <a:off x="6098540" y="4099560"/>
            <a:ext cx="386080" cy="772160"/>
          </a:xfrm>
          <a:custGeom>
            <a:avLst/>
            <a:gdLst>
              <a:gd name="connsiteX0" fmla="*/ 0 w 2239"/>
              <a:gd name="connsiteY0" fmla="*/ 3898 h 4483"/>
              <a:gd name="connsiteX1" fmla="*/ 0 w 2239"/>
              <a:gd name="connsiteY1" fmla="*/ 0 h 4483"/>
              <a:gd name="connsiteX2" fmla="*/ 2239 w 2239"/>
              <a:gd name="connsiteY2" fmla="*/ 4483 h 4483"/>
              <a:gd name="connsiteX3" fmla="*/ 0 w 2239"/>
              <a:gd name="connsiteY3" fmla="*/ 3898 h 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" h="4483">
                <a:moveTo>
                  <a:pt x="0" y="3898"/>
                </a:moveTo>
                <a:lnTo>
                  <a:pt x="0" y="0"/>
                </a:lnTo>
                <a:lnTo>
                  <a:pt x="2239" y="4483"/>
                </a:lnTo>
                <a:lnTo>
                  <a:pt x="0" y="3898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19200000"/>
          </a:gradFill>
          <a:ln w="6350">
            <a:gradFill>
              <a:gsLst>
                <a:gs pos="0">
                  <a:schemeClr val="bg1"/>
                </a:gs>
                <a:gs pos="54000">
                  <a:schemeClr val="bg1">
                    <a:alpha val="0"/>
                  </a:schemeClr>
                </a:gs>
              </a:gsLst>
              <a:lin ang="1812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流程图: 决策 6"/>
          <p:cNvSpPr/>
          <p:nvPr>
            <p:custDataLst>
              <p:tags r:id="rId3"/>
            </p:custDataLst>
          </p:nvPr>
        </p:nvSpPr>
        <p:spPr>
          <a:xfrm>
            <a:off x="5714365" y="3999230"/>
            <a:ext cx="770255" cy="201295"/>
          </a:xfrm>
          <a:prstGeom prst="flowChartDecision">
            <a:avLst/>
          </a:prstGeom>
          <a:gradFill>
            <a:gsLst>
              <a:gs pos="9000">
                <a:schemeClr val="accent1">
                  <a:lumMod val="95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4"/>
            </p:custDataLst>
          </p:nvPr>
        </p:nvSpPr>
        <p:spPr>
          <a:xfrm rot="10800000">
            <a:off x="4735881" y="2860110"/>
            <a:ext cx="1368081" cy="2739823"/>
          </a:xfrm>
          <a:custGeom>
            <a:avLst/>
            <a:gdLst>
              <a:gd name="connsiteX0" fmla="*/ 0 w 2239"/>
              <a:gd name="connsiteY0" fmla="*/ 3898 h 4483"/>
              <a:gd name="connsiteX1" fmla="*/ 0 w 2239"/>
              <a:gd name="connsiteY1" fmla="*/ 0 h 4483"/>
              <a:gd name="connsiteX2" fmla="*/ 2239 w 2239"/>
              <a:gd name="connsiteY2" fmla="*/ 4483 h 4483"/>
              <a:gd name="connsiteX3" fmla="*/ 0 w 2239"/>
              <a:gd name="connsiteY3" fmla="*/ 3898 h 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" h="4483">
                <a:moveTo>
                  <a:pt x="0" y="3898"/>
                </a:moveTo>
                <a:lnTo>
                  <a:pt x="0" y="0"/>
                </a:lnTo>
                <a:lnTo>
                  <a:pt x="2239" y="4483"/>
                </a:lnTo>
                <a:lnTo>
                  <a:pt x="0" y="3898"/>
                </a:lnTo>
                <a:close/>
              </a:path>
            </a:pathLst>
          </a:custGeom>
          <a:gradFill>
            <a:gsLst>
              <a:gs pos="700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17700000"/>
          </a:gradFill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alpha val="0"/>
                  </a:schemeClr>
                </a:gs>
              </a:gsLst>
              <a:lin ang="1968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 rot="10800000" flipH="1">
            <a:off x="6098462" y="2860110"/>
            <a:ext cx="1368081" cy="2739823"/>
          </a:xfrm>
          <a:custGeom>
            <a:avLst/>
            <a:gdLst>
              <a:gd name="connsiteX0" fmla="*/ 0 w 2239"/>
              <a:gd name="connsiteY0" fmla="*/ 3898 h 4483"/>
              <a:gd name="connsiteX1" fmla="*/ 0 w 2239"/>
              <a:gd name="connsiteY1" fmla="*/ 0 h 4483"/>
              <a:gd name="connsiteX2" fmla="*/ 2239 w 2239"/>
              <a:gd name="connsiteY2" fmla="*/ 4483 h 4483"/>
              <a:gd name="connsiteX3" fmla="*/ 0 w 2239"/>
              <a:gd name="connsiteY3" fmla="*/ 3898 h 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" h="4483">
                <a:moveTo>
                  <a:pt x="0" y="3898"/>
                </a:moveTo>
                <a:lnTo>
                  <a:pt x="0" y="0"/>
                </a:lnTo>
                <a:lnTo>
                  <a:pt x="2239" y="4483"/>
                </a:lnTo>
                <a:lnTo>
                  <a:pt x="0" y="3898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19200000"/>
          </a:gradFill>
          <a:ln w="15875">
            <a:gradFill>
              <a:gsLst>
                <a:gs pos="0">
                  <a:schemeClr val="bg1"/>
                </a:gs>
                <a:gs pos="54000">
                  <a:schemeClr val="bg1">
                    <a:alpha val="0"/>
                  </a:schemeClr>
                </a:gs>
              </a:gsLst>
              <a:lin ang="1812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2" name="平行四边形 31"/>
          <p:cNvSpPr/>
          <p:nvPr>
            <p:custDataLst>
              <p:tags r:id="rId6"/>
            </p:custDataLst>
          </p:nvPr>
        </p:nvSpPr>
        <p:spPr>
          <a:xfrm>
            <a:off x="6463030" y="4330700"/>
            <a:ext cx="3980180" cy="530860"/>
          </a:xfrm>
          <a:prstGeom prst="parallelogram">
            <a:avLst>
              <a:gd name="adj" fmla="val 49621"/>
            </a:avLst>
          </a:prstGeom>
          <a:gradFill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71755" numCol="1" spcCol="0" rtlCol="0" fromWordArt="0" anchor="ctr" anchorCtr="0" forceAA="0" compatLnSpc="1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信号生成策略不合理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3" name="平行四边形 32"/>
          <p:cNvSpPr/>
          <p:nvPr>
            <p:custDataLst>
              <p:tags r:id="rId7"/>
            </p:custDataLst>
          </p:nvPr>
        </p:nvSpPr>
        <p:spPr>
          <a:xfrm>
            <a:off x="10131425" y="4330700"/>
            <a:ext cx="441325" cy="530860"/>
          </a:xfrm>
          <a:prstGeom prst="parallelogram">
            <a:avLst>
              <a:gd name="adj" fmla="val 6632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平行四边形 34"/>
          <p:cNvSpPr/>
          <p:nvPr>
            <p:custDataLst>
              <p:tags r:id="rId8"/>
            </p:custDataLst>
          </p:nvPr>
        </p:nvSpPr>
        <p:spPr>
          <a:xfrm>
            <a:off x="6841490" y="3568700"/>
            <a:ext cx="3980180" cy="530860"/>
          </a:xfrm>
          <a:prstGeom prst="parallelogram">
            <a:avLst>
              <a:gd name="adj" fmla="val 49621"/>
            </a:avLst>
          </a:prstGeom>
          <a:gradFill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71755" numCol="1" spcCol="0" rtlCol="0" fromWordArt="0" anchor="ctr" anchorCtr="0" forceAA="0" compatLnSpc="1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特征工程不足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6" name="平行四边形 35"/>
          <p:cNvSpPr/>
          <p:nvPr>
            <p:custDataLst>
              <p:tags r:id="rId9"/>
            </p:custDataLst>
          </p:nvPr>
        </p:nvSpPr>
        <p:spPr>
          <a:xfrm>
            <a:off x="10509885" y="3568700"/>
            <a:ext cx="441325" cy="530860"/>
          </a:xfrm>
          <a:prstGeom prst="parallelogram">
            <a:avLst>
              <a:gd name="adj" fmla="val 6632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0"/>
            </p:custDataLst>
          </p:nvPr>
        </p:nvSpPr>
        <p:spPr>
          <a:xfrm>
            <a:off x="5488661" y="5620713"/>
            <a:ext cx="1226934" cy="220017"/>
          </a:xfrm>
          <a:prstGeom prst="ellipse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571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决策 7"/>
          <p:cNvSpPr/>
          <p:nvPr>
            <p:custDataLst>
              <p:tags r:id="rId11"/>
            </p:custDataLst>
          </p:nvPr>
        </p:nvSpPr>
        <p:spPr>
          <a:xfrm>
            <a:off x="4735881" y="2503805"/>
            <a:ext cx="2730662" cy="713833"/>
          </a:xfrm>
          <a:prstGeom prst="flowChartDecision">
            <a:avLst/>
          </a:prstGeom>
          <a:gradFill>
            <a:gsLst>
              <a:gs pos="9000">
                <a:schemeClr val="accent1">
                  <a:lumMod val="95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12"/>
            </p:custDataLst>
          </p:nvPr>
        </p:nvSpPr>
        <p:spPr>
          <a:xfrm rot="720000">
            <a:off x="4364990" y="3508549"/>
            <a:ext cx="3438837" cy="1009634"/>
          </a:xfrm>
          <a:prstGeom prst="ellipse">
            <a:avLst/>
          </a:prstGeom>
          <a:noFill/>
          <a:ln w="9525">
            <a:gradFill>
              <a:gsLst>
                <a:gs pos="81000">
                  <a:schemeClr val="accent1"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1614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>
          <a:xfrm rot="20640000" flipV="1">
            <a:off x="4405318" y="3507327"/>
            <a:ext cx="3438837" cy="1009634"/>
          </a:xfrm>
          <a:prstGeom prst="ellipse">
            <a:avLst/>
          </a:prstGeom>
          <a:noFill/>
          <a:ln w="9525">
            <a:gradFill>
              <a:gsLst>
                <a:gs pos="1900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14"/>
            </p:custDataLst>
          </p:nvPr>
        </p:nvSpPr>
        <p:spPr>
          <a:xfrm>
            <a:off x="5858941" y="5665328"/>
            <a:ext cx="486374" cy="129566"/>
          </a:xfrm>
          <a:prstGeom prst="ellipse">
            <a:avLst/>
          </a:prstGeom>
          <a:solidFill>
            <a:schemeClr val="accent1">
              <a:lumMod val="50000"/>
              <a:lumOff val="50000"/>
              <a:alpha val="50000"/>
            </a:schemeClr>
          </a:solidFill>
          <a:ln>
            <a:noFill/>
          </a:ln>
          <a:effectLst>
            <a:softEdge rad="444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平行四边形 21"/>
          <p:cNvSpPr/>
          <p:nvPr>
            <p:custDataLst>
              <p:tags r:id="rId15"/>
            </p:custDataLst>
          </p:nvPr>
        </p:nvSpPr>
        <p:spPr>
          <a:xfrm flipH="1">
            <a:off x="1751330" y="4316730"/>
            <a:ext cx="3980180" cy="530860"/>
          </a:xfrm>
          <a:prstGeom prst="parallelogram">
            <a:avLst>
              <a:gd name="adj" fmla="val 4962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71755" numCol="1" spcCol="0" rtlCol="0" fromWordArt="0" anchor="ctr" anchorCtr="0" forceAA="0" compatLnSpc="1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模型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过拟合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3" name="平行四边形 22"/>
          <p:cNvSpPr/>
          <p:nvPr>
            <p:custDataLst>
              <p:tags r:id="rId16"/>
            </p:custDataLst>
          </p:nvPr>
        </p:nvSpPr>
        <p:spPr>
          <a:xfrm flipH="1">
            <a:off x="1621790" y="4316730"/>
            <a:ext cx="441325" cy="530860"/>
          </a:xfrm>
          <a:prstGeom prst="parallelogram">
            <a:avLst>
              <a:gd name="adj" fmla="val 6632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>
            <p:custDataLst>
              <p:tags r:id="rId17"/>
            </p:custDataLst>
          </p:nvPr>
        </p:nvSpPr>
        <p:spPr>
          <a:xfrm flipH="1">
            <a:off x="1376680" y="3568700"/>
            <a:ext cx="3980180" cy="530860"/>
          </a:xfrm>
          <a:prstGeom prst="parallelogram">
            <a:avLst>
              <a:gd name="adj" fmla="val 4962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71755" numCol="1" spcCol="0" rtlCol="0" fromWordArt="0" anchor="ctr" anchorCtr="0" forceAA="0" compatLnSpc="1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价格预测本身的高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难度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 panose="020B0400000000000000" charset="-122"/>
                <a:sym typeface="+mn-ea"/>
              </a:rPr>
              <a:t>性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9" name="平行四边形 18"/>
          <p:cNvSpPr/>
          <p:nvPr>
            <p:custDataLst>
              <p:tags r:id="rId18"/>
            </p:custDataLst>
          </p:nvPr>
        </p:nvSpPr>
        <p:spPr>
          <a:xfrm flipH="1">
            <a:off x="1247140" y="3568700"/>
            <a:ext cx="441325" cy="530860"/>
          </a:xfrm>
          <a:prstGeom prst="parallelogram">
            <a:avLst>
              <a:gd name="adj" fmla="val 6632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9"/>
            </p:custDataLst>
          </p:nvPr>
        </p:nvSpPr>
        <p:spPr>
          <a:xfrm>
            <a:off x="1036158" y="1460500"/>
            <a:ext cx="10096500" cy="918845"/>
          </a:xfrm>
          <a:prstGeom prst="rect">
            <a:avLst/>
          </a:prstGeom>
          <a:noFill/>
          <a:effectLst/>
        </p:spPr>
        <p:txBody>
          <a:bodyPr wrap="square" lIns="575945" tIns="45720" rIns="575945" bIns="4572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初始模型采用均值（价格）回归方法，预测准确率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49.06%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，接近随机猜测水平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8d69818-b5ab-46e2-b262-ed46665b5605"/>
  <p:tag name="COMMONDATA" val="eyJoZGlkIjoiODY1MzY3ODcyMWU5MjQ0Nzc5NTllMWMxOGViYTE3MzMifQ=="/>
  <p:tag name="RESOURCE_RECORD_KEY" val="{&quot;10&quot;:[19946506,3635586],&quot;13&quot;:[20481688,4563112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9267716535433,&quot;left&quot;:424.96858267716533,&quot;top&quot;:89.00645669291339,&quot;width&quot;:395.718740157480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9267716535433,&quot;left&quot;:424.96858267716533,&quot;top&quot;:89.00645669291339,&quot;width&quot;:395.718740157480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1459_1*m_h_i*1_1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left&quot;:54.95,&quot;top&quot;:105.20102714959094,&quot;width&quot;:850.393700787401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31459_1*m_h_i*1_1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left&quot;:54.95,&quot;top&quot;:105.20102714959094,&quot;width&quot;:850.3937007874016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31459_1*m_h_i*1_1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left&quot;:54.95,&quot;top&quot;:105.20102714959094,&quot;width&quot;:850.393700787401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1459_1*m_h_i*1_2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left&quot;:54.95,&quot;top&quot;:105.20102714959094,&quot;width&quot;:850.393700787401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9_1*m_i*1_1"/>
  <p:tag name="KSO_WM_TEMPLATE_CATEGORY" val="diagram"/>
  <p:tag name="KSO_WM_TEMPLATE_INDEX" val="2023145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1_1"/>
  <p:tag name="KSO_WM_DIAGRAM_MAX_ITEMCNT" val="6"/>
  <p:tag name="KSO_WM_DIAGRAM_MIN_ITEMCNT" val="2"/>
  <p:tag name="KSO_WM_DIAGRAM_VIRTUALLY_FRAME" val="{&quot;height&quot;:380.28558349609375,&quot;left&quot;:54.95,&quot;top&quot;:105.20102714959094,&quot;width&quot;:850.393700787401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400000214576721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31459_1*m_h_i*1_2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left&quot;:54.95,&quot;top&quot;:105.20102714959094,&quot;width&quot;:850.3937007874016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9_1*m_h_f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80.28558349609375,&quot;left&quot;:54.95,&quot;top&quot;:105.2010271495909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项正文，文字是您思想的提炼，请尽量言简意赅的阐述观点"/>
  <p:tag name="KSO_WM_UNIT_TEXT_FILL_FORE_SCHEMECOLOR_INDEX" val="1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9_1*m_h_a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80.28558349609375,&quot;left&quot;:54.95,&quot;top&quot;:105.2010271495909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9_1*m_h_a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80.28558349609375,&quot;left&quot;:54.95,&quot;top&quot;:105.2010271495909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1*m_h_i*1_2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left&quot;:54.95,&quot;top&quot;:105.20102714959094,&quot;width&quot;:850.3937007874016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459_1*m_h_i*1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left&quot;:54.95,&quot;top&quot;:105.20102714959094,&quot;width&quot;:850.393700787401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728_2*l_h_i*1_3_1"/>
  <p:tag name="KSO_WM_TEMPLATE_CATEGORY" val="diagram"/>
  <p:tag name="KSO_WM_TEMPLATE_INDEX" val="20234728"/>
  <p:tag name="KSO_WM_UNIT_LAYERLEVEL" val="1_1_1"/>
  <p:tag name="KSO_WM_TAG_VERSION" val="3.0"/>
  <p:tag name="KSO_WM_UNIT_TEXT_FILL_TYPE" val="1"/>
  <p:tag name="KSO_WM_DIAGRAM_MAX_ITEMCNT" val="4"/>
  <p:tag name="KSO_WM_DIAGRAM_MIN_ITEMCNT" val="2"/>
  <p:tag name="KSO_WM_DIAGRAM_VIRTUALLY_FRAME" val="{&quot;height&quot;:334.5186462402344,&quot;left&quot;:70.87817382812491,&quot;top&quot;:122.16567687988281,&quot;width&quot;:818.2436523437501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728_2*l_h_i*1_2_1"/>
  <p:tag name="KSO_WM_TEMPLATE_CATEGORY" val="diagram"/>
  <p:tag name="KSO_WM_TEMPLATE_INDEX" val="20234728"/>
  <p:tag name="KSO_WM_UNIT_LAYERLEVEL" val="1_1_1"/>
  <p:tag name="KSO_WM_TAG_VERSION" val="3.0"/>
  <p:tag name="KSO_WM_UNIT_TEXT_FILL_TYPE" val="1"/>
  <p:tag name="KSO_WM_DIAGRAM_MAX_ITEMCNT" val="4"/>
  <p:tag name="KSO_WM_DIAGRAM_MIN_ITEMCNT" val="2"/>
  <p:tag name="KSO_WM_DIAGRAM_VIRTUALLY_FRAME" val="{&quot;height&quot;:334.5186462402344,&quot;left&quot;:70.87817382812491,&quot;top&quot;:122.16567687988281,&quot;width&quot;:818.2436523437501}"/>
  <p:tag name="KSO_WM_DIAGRAM_COLOR_MATCH_VALUE" val="{&quot;shape&quot;:{&quot;fill&quot;:{&quot;solid&quot;:{&quot;brightness&quot;:0,&quot;colorType&quot;:1,&quot;foreColorIndex&quot;:6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-2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728_2*l_h_i*1_1_1"/>
  <p:tag name="KSO_WM_TEMPLATE_CATEGORY" val="diagram"/>
  <p:tag name="KSO_WM_TEMPLATE_INDEX" val="20234728"/>
  <p:tag name="KSO_WM_UNIT_LAYERLEVEL" val="1_1_1"/>
  <p:tag name="KSO_WM_TAG_VERSION" val="3.0"/>
  <p:tag name="KSO_WM_UNIT_TEXT_FILL_TYPE" val="1"/>
  <p:tag name="KSO_WM_DIAGRAM_MAX_ITEMCNT" val="4"/>
  <p:tag name="KSO_WM_DIAGRAM_MIN_ITEMCNT" val="2"/>
  <p:tag name="KSO_WM_DIAGRAM_VIRTUALLY_FRAME" val="{&quot;height&quot;:334.5186462402344,&quot;left&quot;:70.87817382812491,&quot;top&quot;:122.16567687988281,&quot;width&quot;:818.2436523437501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28_2*l_h_f*1_1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34.5186462402344,&quot;left&quot;:70.87817382812491,&quot;top&quot;:122.16567687988281,&quot;width&quot;:818.24365234375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5"/>
  <p:tag name="KSO_WM_UNIT_TEXT_TYPE" val="1"/>
  <p:tag name="KSO_WM_UNIT_TEXT_LAYER_COUNT" val="1"/>
  <p:tag name="KSO_WM_UNIT_PRESET_TEXT" val="单击此处添加文本内容，简明扼要地阐述。根据需要可酌情增减文字，以便观者准确地理解您传达的思想。单击此处添加文本具体内容"/>
  <p:tag name="KSO_WM_UNIT_LINE_FORE_SCHEMECOLOR_INDEX" val="-2"/>
  <p:tag name="KSO_WM_UNIT_TEXT_FILL_FORE_SCHEMECOLOR_INDEX" val="1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728_2*l_h_f*1_2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34.5186462402344,&quot;left&quot;:70.87817382812491,&quot;top&quot;:122.16567687988281,&quot;width&quot;:818.24365234375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5"/>
  <p:tag name="KSO_WM_UNIT_TEXT_TYPE" val="1"/>
  <p:tag name="KSO_WM_UNIT_TEXT_LAYER_COUNT" val="1"/>
  <p:tag name="KSO_WM_UNIT_PRESET_TEXT" val="单击此处输入您的项正文，文字是您思想的提炼，请尽量言简意赅的阐述观点。单击此处输入您的智能图形项正文，文字是您思想的提炼"/>
  <p:tag name="KSO_WM_UNIT_LINE_FORE_SCHEMECOLOR_INDEX" val="-2"/>
  <p:tag name="KSO_WM_UNIT_TEXT_FILL_FORE_SCHEMECOLOR_INDEX" val="1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728_2*l_h_f*1_3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34.5186462402344,&quot;left&quot;:70.87817382812491,&quot;top&quot;:122.16567687988281,&quot;width&quot;:818.24365234375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5"/>
  <p:tag name="KSO_WM_UNIT_TEXT_TYPE" val="1"/>
  <p:tag name="KSO_WM_UNIT_TEXT_LAYER_COUNT" val="1"/>
  <p:tag name="KSO_WM_UNIT_PRESET_TEXT" val="单击此处输入您的项正文，文字是您思想的提炼，请尽量言简意赅的阐述观点。单击此处输入您的智能图形正文内容，文字是您思想的提炼"/>
  <p:tag name="KSO_WM_UNIT_LINE_FORE_SCHEMECOLOR_INDEX" val="-2"/>
  <p:tag name="KSO_WM_UNIT_TEXT_FILL_FORE_SCHEMECOLOR_INDEX" val="1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728_2*l_h_a*1_1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34.5186462402344,&quot;left&quot;:70.87817382812491,&quot;top&quot;:122.16567687988281,&quot;width&quot;:818.24365234375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此处添加标题"/>
  <p:tag name="KSO_WM_UNIT_LINE_FORE_SCHEMECOLOR_INDEX" val="-2"/>
  <p:tag name="KSO_WM_UNIT_TEXT_FILL_FORE_SCHEMECOLOR_INDEX" val="1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728_2*l_h_a*1_2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34.5186462402344,&quot;left&quot;:70.87817382812491,&quot;top&quot;:122.16567687988281,&quot;width&quot;:818.24365234375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此处添加标题"/>
  <p:tag name="KSO_WM_UNIT_LINE_FORE_SCHEMECOLOR_INDEX" val="-2"/>
  <p:tag name="KSO_WM_UNIT_TEXT_FILL_FORE_SCHEMECOLOR_INDEX" val="1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4728_2*l_h_a*1_3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34.5186462402344,&quot;left&quot;:70.87817382812491,&quot;top&quot;:122.16567687988281,&quot;width&quot;:818.24365234375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此处添加标题"/>
  <p:tag name="KSO_WM_UNIT_LINE_FORE_SCHEMECOLOR_INDEX" val="-2"/>
  <p:tag name="KSO_WM_UNIT_TEXT_FILL_FORE_SCHEMECOLOR_INDEX" val="1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728_2*l_h_i*1_2_2"/>
  <p:tag name="KSO_WM_TEMPLATE_CATEGORY" val="diagram"/>
  <p:tag name="KSO_WM_TEMPLATE_INDEX" val="2023472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34.5186462402344,&quot;left&quot;:70.87817382812491,&quot;top&quot;:122.16567687988281,&quot;width&quot;:818.2436523437501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728_2*l_h_i*1_3_2"/>
  <p:tag name="KSO_WM_TEMPLATE_CATEGORY" val="diagram"/>
  <p:tag name="KSO_WM_TEMPLATE_INDEX" val="2023472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34.5186462402344,&quot;left&quot;:70.87817382812491,&quot;top&quot;:122.16567687988281,&quot;width&quot;:818.2436523437501}"/>
  <p:tag name="KSO_WM_DIAGRAM_COLOR_MATCH_VALUE" val="{&quot;shape&quot;:{&quot;fill&quot;:{&quot;solid&quot;:{&quot;brightness&quot;:0,&quot;colorType&quot;:1,&quot;foreColorIndex&quot;:6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-2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i*1_1_5"/>
  <p:tag name="KSO_WM_TEMPLATE_CATEGORY" val="diagram"/>
  <p:tag name="KSO_WM_TEMPLATE_INDEX" val="20231113"/>
  <p:tag name="KSO_WM_UNIT_LAYERLEVEL" val="1_1_1"/>
  <p:tag name="KSO_WM_TAG_VERSION" val="3.0"/>
  <p:tag name="KSO_WM_DIAGRAM_GROUP_CODE" val="n1-1"/>
  <p:tag name="KSO_WM_UNIT_TYPE" val="n_h_i"/>
  <p:tag name="KSO_WM_UNIT_INDEX" val="1_1_5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gradient&quot;:[{&quot;brightness&quot;:0.09000000357627869,&quot;colorType&quot;:1,&quot;foreColorIndex&quot;:5,&quot;pos&quot;:0.07000000029802322,&quot;transparency&quot;:0},{&quot;brightness&quot;:0.6000000238418579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14,&quot;pos&quot;:0,&quot;transparency&quot;:0},{&quot;brightness&quot;:0,&quot;colorType&quot;:1,&quot;foreColorIndex&quot;:14,&quot;pos&quot;:0.430000007152557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14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i*1_1_4"/>
  <p:tag name="KSO_WM_TEMPLATE_CATEGORY" val="diagram"/>
  <p:tag name="KSO_WM_TEMPLATE_INDEX" val="20231113"/>
  <p:tag name="KSO_WM_UNIT_LAYERLEVEL" val="1_1_1"/>
  <p:tag name="KSO_WM_TAG_VERSION" val="3.0"/>
  <p:tag name="KSO_WM_DIAGRAM_GROUP_CODE" val="n1-1"/>
  <p:tag name="KSO_WM_UNIT_TYPE" val="n_h_i"/>
  <p:tag name="KSO_WM_UNIT_INDEX" val="1_1_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gradient&quot;:[{&quot;brightness&quot;:0,&quot;colorType&quot;:1,&quot;foreColorIndex&quot;:5,&quot;pos&quot;:0.07000000029802322,&quot;transparency&quot;:0},{&quot;brightness&quot;:0.6000000238418579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14,&quot;pos&quot;:0,&quot;transparency&quot;:0},{&quot;brightness&quot;:0,&quot;colorType&quot;:1,&quot;foreColorIndex&quot;:14,&quot;pos&quot;:0.540000021457672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14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i*1_1_2"/>
  <p:tag name="KSO_WM_TEMPLATE_CATEGORY" val="diagram"/>
  <p:tag name="KSO_WM_TEMPLATE_INDEX" val="20231113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gradient&quot;:[{&quot;brightness&quot;:-0.05000000074505806,&quot;colorType&quot;:1,&quot;foreColorIndex&quot;:5,&quot;pos&quot;:0.09000000357627869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i*1_1_10"/>
  <p:tag name="KSO_WM_TEMPLATE_CATEGORY" val="diagram"/>
  <p:tag name="KSO_WM_TEMPLATE_INDEX" val="20231113"/>
  <p:tag name="KSO_WM_UNIT_LAYERLEVEL" val="1_1_1"/>
  <p:tag name="KSO_WM_TAG_VERSION" val="3.0"/>
  <p:tag name="KSO_WM_DIAGRAM_GROUP_CODE" val="n1-1"/>
  <p:tag name="KSO_WM_UNIT_TYPE" val="n_h_i"/>
  <p:tag name="KSO_WM_UNIT_INDEX" val="1_1_1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gradient&quot;:[{&quot;brightness&quot;:0.09000000357627869,&quot;colorType&quot;:1,&quot;foreColorIndex&quot;:5,&quot;pos&quot;:0.07000000029802322,&quot;transparency&quot;:0},{&quot;brightness&quot;:0.6000000238418579,&quot;colorType&quot;:1,&quot;foreColorIndex&quot;:5,&quot;pos&quot;:1,&quot;transparency&quot;:1}],&quot;type&quot;:3},&quot;glow&quot;:{&quot;colorType&quot;:0},&quot;line&quot;:{&quot;gradient&quot;:[{&quot;brightness&quot;:0.949999988079071,&quot;colorType&quot;:1,&quot;foreColorIndex&quot;:5,&quot;pos&quot;:0,&quot;transparency&quot;:0},{&quot;brightness&quot;:0,&quot;colorType&quot;:1,&quot;foreColorIndex&quot;:14,&quot;pos&quot;:0.430000007152557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14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i*1_1_9"/>
  <p:tag name="KSO_WM_TEMPLATE_CATEGORY" val="diagram"/>
  <p:tag name="KSO_WM_TEMPLATE_INDEX" val="20231113"/>
  <p:tag name="KSO_WM_UNIT_LAYERLEVEL" val="1_1_1"/>
  <p:tag name="KSO_WM_TAG_VERSION" val="3.0"/>
  <p:tag name="KSO_WM_DIAGRAM_GROUP_CODE" val="n1-1"/>
  <p:tag name="KSO_WM_UNIT_TYPE" val="n_h_i"/>
  <p:tag name="KSO_WM_UNIT_INDEX" val="1_1_9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gradient&quot;:[{&quot;brightness&quot;:0,&quot;colorType&quot;:1,&quot;foreColorIndex&quot;:5,&quot;pos&quot;:0.07000000029802322,&quot;transparency&quot;:0},{&quot;brightness&quot;:0.6000000238418579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14,&quot;pos&quot;:0,&quot;transparency&quot;:0},{&quot;brightness&quot;:0,&quot;colorType&quot;:1,&quot;foreColorIndex&quot;:14,&quot;pos&quot;:0.540000021457672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14"/>
  <p:tag name="KSO_WM_UNIT_TEXT_FILL_FORE_SCHEMECOLOR_INDEX" val="2"/>
  <p:tag name="KSO_WM_UNIT_TEX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h_f*1_2_4_1"/>
  <p:tag name="KSO_WM_TEMPLATE_CATEGORY" val="diagram"/>
  <p:tag name="KSO_WM_TEMPLATE_INDEX" val="20231113"/>
  <p:tag name="KSO_WM_UNIT_LAYERLEVEL" val="1_1_1_1"/>
  <p:tag name="KSO_WM_TAG_VERSION" val="3.0"/>
  <p:tag name="KSO_WM_UNIT_SUBTYPE" val="a"/>
  <p:tag name="KSO_WM_UNIT_NOCLEAR" val="0"/>
  <p:tag name="KSO_WM_UNIT_VALUE" val="52"/>
  <p:tag name="KSO_WM_DIAGRAM_GROUP_CODE" val="n1-1"/>
  <p:tag name="KSO_WM_UNIT_TYPE" val="n_h_h_f"/>
  <p:tag name="KSO_WM_UNIT_INDEX" val="1_2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gradient&quot;:[{&quot;brightness&quot;:0,&quot;colorType&quot;:1,&quot;foreColorIndex&quot;:5,&quot;pos&quot;:1,&quot;transparency&quot;:0.800000011920929},{&quot;brightness&quot;:0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智能图形项正文"/>
  <p:tag name="KSO_WM_UNIT_FILL_TYPE" val="3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h_i*1_2_4_1"/>
  <p:tag name="KSO_WM_TEMPLATE_CATEGORY" val="diagram"/>
  <p:tag name="KSO_WM_TEMPLATE_INDEX" val="20231113"/>
  <p:tag name="KSO_WM_UNIT_LAYERLEVEL" val="1_1_1_1"/>
  <p:tag name="KSO_WM_TAG_VERSION" val="3.0"/>
  <p:tag name="KSO_WM_DIAGRAM_GROUP_CODE" val="n1-1"/>
  <p:tag name="KSO_WM_UNIT_TYPE" val="n_h_h_i"/>
  <p:tag name="KSO_WM_UNIT_INDEX" val="1_2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h_f*1_2_2_1"/>
  <p:tag name="KSO_WM_TEMPLATE_CATEGORY" val="diagram"/>
  <p:tag name="KSO_WM_TEMPLATE_INDEX" val="20231113"/>
  <p:tag name="KSO_WM_UNIT_LAYERLEVEL" val="1_1_1_1"/>
  <p:tag name="KSO_WM_TAG_VERSION" val="3.0"/>
  <p:tag name="KSO_WM_UNIT_SUBTYPE" val="a"/>
  <p:tag name="KSO_WM_UNIT_NOCLEAR" val="0"/>
  <p:tag name="KSO_WM_DIAGRAM_GROUP_CODE" val="n1-1"/>
  <p:tag name="KSO_WM_UNIT_TYPE" val="n_h_h_f"/>
  <p:tag name="KSO_WM_UNIT_INDEX" val="1_2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gradient&quot;:[{&quot;brightness&quot;:0,&quot;colorType&quot;:1,&quot;foreColorIndex&quot;:5,&quot;pos&quot;:1,&quot;transparency&quot;:0.800000011920929},{&quot;brightness&quot;:0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智能图形项正文"/>
  <p:tag name="KSO_WM_UNIT_FILL_TYPE" val="3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h_i*1_2_2_1"/>
  <p:tag name="KSO_WM_TEMPLATE_CATEGORY" val="diagram"/>
  <p:tag name="KSO_WM_TEMPLATE_INDEX" val="20231113"/>
  <p:tag name="KSO_WM_UNIT_LAYERLEVEL" val="1_1_1_1"/>
  <p:tag name="KSO_WM_TAG_VERSION" val="3.0"/>
  <p:tag name="KSO_WM_DIAGRAM_GROUP_CODE" val="n1-1"/>
  <p:tag name="KSO_WM_UNIT_TYPE" val="n_h_h_i"/>
  <p:tag name="KSO_WM_UNIT_INDEX" val="1_2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i*1_1_3"/>
  <p:tag name="KSO_WM_TEMPLATE_CATEGORY" val="diagram"/>
  <p:tag name="KSO_WM_TEMPLATE_INDEX" val="20231113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solid&quot;:{&quot;brightness&quot;:0.4000000059604645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i*1_1_6"/>
  <p:tag name="KSO_WM_TEMPLATE_CATEGORY" val="diagram"/>
  <p:tag name="KSO_WM_TEMPLATE_INDEX" val="20231113"/>
  <p:tag name="KSO_WM_UNIT_LAYERLEVEL" val="1_1_1"/>
  <p:tag name="KSO_WM_TAG_VERSION" val="3.0"/>
  <p:tag name="KSO_WM_DIAGRAM_GROUP_CODE" val="n1-1"/>
  <p:tag name="KSO_WM_UNIT_TYPE" val="n_h_i"/>
  <p:tag name="KSO_WM_UNIT_INDEX" val="1_1_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gradient&quot;:[{&quot;brightness&quot;:-0.05000000074505806,&quot;colorType&quot;:1,&quot;foreColorIndex&quot;:5,&quot;pos&quot;:0.09000000357627869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i*1_1_8"/>
  <p:tag name="KSO_WM_TEMPLATE_CATEGORY" val="diagram"/>
  <p:tag name="KSO_WM_TEMPLATE_INDEX" val="20231113"/>
  <p:tag name="KSO_WM_UNIT_LAYERLEVEL" val="1_1_1"/>
  <p:tag name="KSO_WM_TAG_VERSION" val="3.0"/>
  <p:tag name="KSO_WM_DIAGRAM_GROUP_CODE" val="n1-1"/>
  <p:tag name="KSO_WM_UNIT_TYPE" val="n_h_i"/>
  <p:tag name="KSO_WM_UNIT_INDEX" val="1_1_8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8100000023841858,&quot;transparency&quot;:1},{&quot;brightness&quot;:0.4000000059604645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i*1_1_7"/>
  <p:tag name="KSO_WM_TEMPLATE_CATEGORY" val="diagram"/>
  <p:tag name="KSO_WM_TEMPLATE_INDEX" val="20231113"/>
  <p:tag name="KSO_WM_UNIT_LAYERLEVEL" val="1_1_1"/>
  <p:tag name="KSO_WM_TAG_VERSION" val="3.0"/>
  <p:tag name="KSO_WM_DIAGRAM_GROUP_CODE" val="n1-1"/>
  <p:tag name="KSO_WM_UNIT_TYPE" val="n_h_i"/>
  <p:tag name="KSO_WM_UNIT_INDEX" val="1_1_7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899999976158142,&quot;transparency&quot;:1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i*1_1_1"/>
  <p:tag name="KSO_WM_TEMPLATE_CATEGORY" val="diagram"/>
  <p:tag name="KSO_WM_TEMPLATE_INDEX" val="20231113"/>
  <p:tag name="KSO_WM_UNIT_LAYERLEVEL" val="1_1_1"/>
  <p:tag name="KSO_WM_TAG_VERSION" val="3.0"/>
  <p:tag name="KSO_WM_DIAGRAM_GROUP_CODE" val="n1-1"/>
  <p:tag name="KSO_WM_UNIT_TYPE" val="n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solid&quot;:{&quot;brightness&quot;:0.5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5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h_f*1_2_3_1"/>
  <p:tag name="KSO_WM_TEMPLATE_CATEGORY" val="diagram"/>
  <p:tag name="KSO_WM_TEMPLATE_INDEX" val="20231113"/>
  <p:tag name="KSO_WM_UNIT_LAYERLEVEL" val="1_1_1_1"/>
  <p:tag name="KSO_WM_TAG_VERSION" val="3.0"/>
  <p:tag name="KSO_WM_UNIT_SUBTYPE" val="a"/>
  <p:tag name="KSO_WM_UNIT_NOCLEAR" val="0"/>
  <p:tag name="KSO_WM_DIAGRAM_GROUP_CODE" val="n1-1"/>
  <p:tag name="KSO_WM_UNIT_TYPE" val="n_h_h_f"/>
  <p:tag name="KSO_WM_UNIT_INDEX" val="1_2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智能图形项正文"/>
  <p:tag name="KSO_WM_UNIT_FILL_TYPE" val="3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h_i*1_2_3_1"/>
  <p:tag name="KSO_WM_TEMPLATE_CATEGORY" val="diagram"/>
  <p:tag name="KSO_WM_TEMPLATE_INDEX" val="20231113"/>
  <p:tag name="KSO_WM_UNIT_LAYERLEVEL" val="1_1_1_1"/>
  <p:tag name="KSO_WM_TAG_VERSION" val="3.0"/>
  <p:tag name="KSO_WM_DIAGRAM_GROUP_CODE" val="n1-1"/>
  <p:tag name="KSO_WM_UNIT_TYPE" val="n_h_h_i"/>
  <p:tag name="KSO_WM_UNIT_INDEX" val="1_2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h_f*1_2_1_1"/>
  <p:tag name="KSO_WM_TEMPLATE_CATEGORY" val="diagram"/>
  <p:tag name="KSO_WM_TEMPLATE_INDEX" val="20231113"/>
  <p:tag name="KSO_WM_UNIT_LAYERLEVEL" val="1_1_1_1"/>
  <p:tag name="KSO_WM_TAG_VERSION" val="3.0"/>
  <p:tag name="KSO_WM_UNIT_SUBTYPE" val="a"/>
  <p:tag name="KSO_WM_UNIT_NOCLEAR" val="0"/>
  <p:tag name="KSO_WM_UNIT_VALUE" val="52"/>
  <p:tag name="KSO_WM_DIAGRAM_GROUP_CODE" val="n1-1"/>
  <p:tag name="KSO_WM_UNIT_TYPE" val="n_h_h_f"/>
  <p:tag name="KSO_WM_UNIT_INDEX" val="1_2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智能图形项正文"/>
  <p:tag name="KSO_WM_UNIT_FILL_TYPE" val="3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h_i*1_2_1_1"/>
  <p:tag name="KSO_WM_TEMPLATE_CATEGORY" val="diagram"/>
  <p:tag name="KSO_WM_TEMPLATE_INDEX" val="20231113"/>
  <p:tag name="KSO_WM_UNIT_LAYERLEVEL" val="1_1_1_1"/>
  <p:tag name="KSO_WM_TAG_VERSION" val="3.0"/>
  <p:tag name="KSO_WM_DIAGRAM_GROUP_CODE" val="n1-1"/>
  <p:tag name="KSO_WM_UNIT_TYPE" val="n_h_h_i"/>
  <p:tag name="KSO_WM_UNIT_INDEX" val="1_2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3*n_h_a*1_1_1"/>
  <p:tag name="KSO_WM_TEMPLATE_CATEGORY" val="diagram"/>
  <p:tag name="KSO_WM_TEMPLATE_INDEX" val="2023111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n1-1"/>
  <p:tag name="KSO_WM_UNIT_TYPE" val="n_h_a"/>
  <p:tag name="KSO_WM_UNIT_INDEX" val="1_1_1"/>
  <p:tag name="KSO_WM_UNIT_VALUE" val="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82.75,&quot;top&quot;:129.04999694824218,&quot;width&quot;:7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&#10;处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35_1*l_h_i*1_3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gradient&quot;:[{&quot;brightness&quot;:0.20000000298023224,&quot;colorType&quot;:1,&quot;foreColorIndex&quot;:8,&quot;pos&quot;:0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-0.25,&quot;colorType&quot;:1,&quot;foreColorIndex&quot;:8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DIAGRAM_COLOR_TEXT_CAN_REMOVE" val="n"/>
  <p:tag name="KSO_WM_UNIT_FILL_TYPE" val="3"/>
  <p:tag name="KSO_WM_UNIT_SHADOW_SCHEMECOLOR_INDEX" val="8"/>
  <p:tag name="KSO_WM_UNIT_TEXT_FILL_FORE_SCHEMECOLOR_INDEX" val="1"/>
  <p:tag name="KSO_WM_UNIT_TEXT_FILL_TYPE" val="1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0935_1*l_h_i*1_4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gradient&quot;:[{&quot;brightness&quot;:0.20000000298023224,&quot;colorType&quot;:1,&quot;foreColorIndex&quot;:7,&quot;pos&quot;:0,&quot;transparency&quot;:0},{&quot;brightness&quot;:0,&quot;colorType&quot;:1,&quot;foreColorIndex&quot;:7,&quot;pos&quot;:1,&quot;transparency&quot;:0}],&quot;type&quot;:3},&quot;glow&quot;:{&quot;colorType&quot;:0},&quot;line&quot;:{&quot;type&quot;:0},&quot;shadow&quot;:{&quot;brightness&quot;:-0.25,&quot;colorType&quot;:1,&quot;foreColorIndex&quot;:7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DIAGRAM_COLOR_TEXT_CAN_REMOVE" val="n"/>
  <p:tag name="KSO_WM_UNIT_FILL_TYPE" val="3"/>
  <p:tag name="KSO_WM_UNIT_SHADOW_SCHEMECOLOR_INDEX" val="7"/>
  <p:tag name="KSO_WM_UNIT_TEXT_FILL_FORE_SCHEMECOLOR_INDEX" val="1"/>
  <p:tag name="KSO_WM_UNIT_TEXT_FILL_TYPE" val="1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35_1*l_h_i*1_2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gradient&quot;:[{&quot;brightness&quot;:0.20000000298023224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-0.25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DIAGRAM_COLOR_TEXT_CAN_REMOVE" val="n"/>
  <p:tag name="KSO_WM_UNIT_FILL_TYPE" val="3"/>
  <p:tag name="KSO_WM_UNIT_SHADOW_SCHEMECOLOR_INDEX" val="6"/>
  <p:tag name="KSO_WM_UNIT_TEXT_FILL_FORE_SCHEMECOLOR_INDEX" val="1"/>
  <p:tag name="KSO_WM_UNIT_TEXT_FILL_TYPE" val="1"/>
  <p:tag name="KSO_WM_UNIT_USESOURCEFORMAT_APPLY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35_1*l_h_i*1_1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DIAGRAM_COLOR_TEXT_CAN_REMOVE" val="n"/>
  <p:tag name="KSO_WM_UNIT_FILL_TYPE" val="3"/>
  <p:tag name="KSO_WM_UNIT_SHADOW_SCHEMECOLOR_INDEX" val="5"/>
  <p:tag name="KSO_WM_UNIT_TEXT_FILL_FORE_SCHEMECOLOR_INDEX" val="1"/>
  <p:tag name="KSO_WM_UNIT_TEXT_FILL_TYPE" val="1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0935_1*l_h_x*1_3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8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4"/>
  <p:tag name="KSO_WM_DIAGRAM_COLOR_TEXT_CAN_REMOVE" val="n"/>
  <p:tag name="KSO_WM_UNIT_SHADOW_SCHEMECOLOR_INDEX" val="8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0935_1*l_h_x*1_1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4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UNIT_SHADOW_SCHEMECOLOR_INDEX" val="5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0935_1*l_h_x*1_2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4"/>
  <p:tag name="KSO_WM_DIAGRAM_COLOR_TEXT_CAN_REMOVE" val="n"/>
  <p:tag name="KSO_WM_UNIT_SHADOW_SCHEMECOLOR_INDEX" val="6"/>
  <p:tag name="KSO_WM_UNIT_USESOURCEFORMAT_APPLY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30935_1*l_h_x*1_4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4"/>
  <p:tag name="KSO_WM_DIAGRAM_COLOR_TEXT_CAN_REMOVE" val="n"/>
  <p:tag name="KSO_WM_UNIT_SHADOW_SCHEMECOLOR_INDEX" val="7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35_1*l_h_f*1_1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TEXT_LAYER_COUNT" val="1"/>
  <p:tag name="KSO_WM_UNIT_PRESET_TEXT" val="单击此处添加文本，根据需要可酌情增减文字，单击此处添加文本"/>
  <p:tag name="KSO_WM_UNIT_TEXT_FILL_FORE_SCHEMECOLOR_INDEX" val="1"/>
  <p:tag name="KSO_WM_UNIT_TEXT_FILL_TYPE" val="1"/>
  <p:tag name="KSO_WM_UNIT_USESOURCEFORMAT_APPLY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35_1*l_h_a*1_1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35_1*l_h_f*1_3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TEXT_LAYER_COUNT" val="1"/>
  <p:tag name="KSO_WM_UNIT_PRESET_TEXT" val="单击添加文本内容，根据需要可酌情增减文字，单击此处添加文本"/>
  <p:tag name="KSO_WM_UNIT_TEXT_FILL_FORE_SCHEMECOLOR_INDEX" val="1"/>
  <p:tag name="KSO_WM_UNIT_TEXT_FILL_TYPE" val="1"/>
  <p:tag name="KSO_WM_UNIT_USESOURCEFORMAT_APPLY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35_1*l_h_a*1_3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0935_1*l_h_f*1_4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TEXT_LAYER_COUNT" val="1"/>
  <p:tag name="KSO_WM_UNIT_PRESET_TEXT" val="单击输入正文，文字是您思想的提炼，请言简意赅的阐述观点"/>
  <p:tag name="KSO_WM_UNIT_TEXT_FILL_FORE_SCHEMECOLOR_INDEX" val="1"/>
  <p:tag name="KSO_WM_UNIT_TEXT_FILL_TYPE" val="1"/>
  <p:tag name="KSO_WM_UNIT_USESOURCEFORMAT_APPLY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0935_1*l_h_a*1_4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35_1*l_h_f*1_2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TEXT_LAYER_COUNT" val="1"/>
  <p:tag name="KSO_WM_UNIT_PRESET_TEXT" val="单击此处添加文本具体内容，根据需要可酌情增减文字"/>
  <p:tag name="KSO_WM_UNIT_TEXT_FILL_FORE_SCHEMECOLOR_INDEX" val="1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35_1*l_h_a*1_2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315.3500061035156,&quot;width&quot;:73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51*336"/>
  <p:tag name="TABLE_ENDDRAG_RECT" val="51*106*852*33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93d603e-d82e-4c08-9a69-c3b6219285ab}" enabled="1" method="Standard" siteId="{66a92d0f-8ca8-403c-84e6-5503c564399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1068</Words>
  <Application>Microsoft Office PowerPoint</Application>
  <PresentationFormat>Widescreen</PresentationFormat>
  <Paragraphs>152</Paragraphs>
  <Slides>17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Lato Hairline</vt:lpstr>
      <vt:lpstr>Lato Regular</vt:lpstr>
      <vt:lpstr>OPPOSans B</vt:lpstr>
      <vt:lpstr>OPPOSans H</vt:lpstr>
      <vt:lpstr>Source Han Sans</vt:lpstr>
      <vt:lpstr>Source Han Sans CN Bold</vt:lpstr>
      <vt:lpstr>庞门正道标题体</vt:lpstr>
      <vt:lpstr>微软雅黑</vt:lpstr>
      <vt:lpstr>思源黑体 CN Medium</vt:lpstr>
      <vt:lpstr>思源黑体 CN Normal</vt:lpstr>
      <vt:lpstr>等线</vt:lpstr>
      <vt:lpstr>等线 Light</vt:lpstr>
      <vt:lpstr>Arial</vt:lpstr>
      <vt:lpstr>Calibri</vt:lpstr>
      <vt:lpstr>Lato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Shou, Bert</cp:lastModifiedBy>
  <cp:revision>153</cp:revision>
  <dcterms:created xsi:type="dcterms:W3CDTF">2024-10-27T15:03:00Z</dcterms:created>
  <dcterms:modified xsi:type="dcterms:W3CDTF">2025-05-10T02:57:56Z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DFA63B71AE874796988A2744B69718AB_12</vt:lpwstr>
  </property>
  <property fmtid="{D5CDD505-2E9C-101B-9397-08002B2CF9AE}" pid="3" name="KSOProductBuildVer">
    <vt:lpwstr>2052-12.1.0.20784</vt:lpwstr>
  </property>
</Properties>
</file>